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4"/>
    <p:sldMasterId id="2147483665" r:id="rId5"/>
    <p:sldMasterId id="2147483670" r:id="rId6"/>
  </p:sldMasterIdLst>
  <p:notesMasterIdLst>
    <p:notesMasterId r:id="rId15"/>
  </p:notesMasterIdLst>
  <p:sldIdLst>
    <p:sldId id="299" r:id="rId7"/>
    <p:sldId id="314" r:id="rId8"/>
    <p:sldId id="317" r:id="rId9"/>
    <p:sldId id="318" r:id="rId10"/>
    <p:sldId id="319" r:id="rId11"/>
    <p:sldId id="326" r:id="rId12"/>
    <p:sldId id="331" r:id="rId13"/>
    <p:sldId id="33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C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123" d="100"/>
          <a:sy n="123" d="100"/>
        </p:scale>
        <p:origin x="1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7F585F-F0B1-4260-B406-D8D8C4F72FDB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2_2" csCatId="accent2" phldr="1"/>
      <dgm:spPr/>
    </dgm:pt>
    <dgm:pt modelId="{0A787A33-C725-4474-AA7F-D2335522FB72}">
      <dgm:prSet phldrT="[Text]"/>
      <dgm:spPr/>
      <dgm:t>
        <a:bodyPr/>
        <a:lstStyle/>
        <a:p>
          <a:r>
            <a:rPr lang="en-US" dirty="0">
              <a:latin typeface="+mj-lt"/>
            </a:rPr>
            <a:t>Mandatory Requirements</a:t>
          </a:r>
          <a:endParaRPr lang="en-US" dirty="0"/>
        </a:p>
      </dgm:t>
    </dgm:pt>
    <dgm:pt modelId="{11329D97-0A31-480F-951C-BDB569103BDE}" type="parTrans" cxnId="{F5FF35D1-A617-4E7E-9303-2A575986A986}">
      <dgm:prSet/>
      <dgm:spPr/>
      <dgm:t>
        <a:bodyPr/>
        <a:lstStyle/>
        <a:p>
          <a:endParaRPr lang="en-US"/>
        </a:p>
      </dgm:t>
    </dgm:pt>
    <dgm:pt modelId="{500751A3-8A2E-4B0B-82A5-CD591FF614DD}" type="sibTrans" cxnId="{F5FF35D1-A617-4E7E-9303-2A575986A986}">
      <dgm:prSet/>
      <dgm:spPr/>
      <dgm:t>
        <a:bodyPr/>
        <a:lstStyle/>
        <a:p>
          <a:endParaRPr lang="en-US"/>
        </a:p>
      </dgm:t>
    </dgm:pt>
    <dgm:pt modelId="{866246E3-178F-44FF-ACA3-AC87F1958A9E}">
      <dgm:prSet/>
      <dgm:spPr/>
      <dgm:t>
        <a:bodyPr/>
        <a:lstStyle/>
        <a:p>
          <a:r>
            <a:rPr lang="en-US">
              <a:latin typeface="+mj-lt"/>
            </a:rPr>
            <a:t>Contractor Responsibilities</a:t>
          </a:r>
          <a:endParaRPr lang="en-US" dirty="0">
            <a:latin typeface="+mj-lt"/>
          </a:endParaRPr>
        </a:p>
      </dgm:t>
    </dgm:pt>
    <dgm:pt modelId="{CA2F01D0-C649-4EE7-8084-5FA784681575}" type="parTrans" cxnId="{56EB7D29-9254-476D-A059-E5AA24C379BA}">
      <dgm:prSet/>
      <dgm:spPr/>
      <dgm:t>
        <a:bodyPr/>
        <a:lstStyle/>
        <a:p>
          <a:endParaRPr lang="en-US"/>
        </a:p>
      </dgm:t>
    </dgm:pt>
    <dgm:pt modelId="{B603B2C7-7674-4B0E-89AA-25C5174254DE}" type="sibTrans" cxnId="{56EB7D29-9254-476D-A059-E5AA24C379BA}">
      <dgm:prSet/>
      <dgm:spPr/>
      <dgm:t>
        <a:bodyPr/>
        <a:lstStyle/>
        <a:p>
          <a:endParaRPr lang="en-US"/>
        </a:p>
      </dgm:t>
    </dgm:pt>
    <dgm:pt modelId="{BDA08BFF-D9DC-4148-B39C-11F4D3E118B8}">
      <dgm:prSet/>
      <dgm:spPr/>
      <dgm:t>
        <a:bodyPr/>
        <a:lstStyle/>
        <a:p>
          <a:r>
            <a:rPr lang="en-US">
              <a:latin typeface="+mj-lt"/>
            </a:rPr>
            <a:t>Contractor Administrative Duties</a:t>
          </a:r>
          <a:endParaRPr lang="en-US" dirty="0">
            <a:latin typeface="+mj-lt"/>
          </a:endParaRPr>
        </a:p>
      </dgm:t>
    </dgm:pt>
    <dgm:pt modelId="{083C412B-6014-4B41-AF3B-4DB5086C48BD}" type="parTrans" cxnId="{493F1815-FD7F-42D5-BC21-525DE9E55D11}">
      <dgm:prSet/>
      <dgm:spPr/>
      <dgm:t>
        <a:bodyPr/>
        <a:lstStyle/>
        <a:p>
          <a:endParaRPr lang="en-US"/>
        </a:p>
      </dgm:t>
    </dgm:pt>
    <dgm:pt modelId="{94F6A68D-8D5E-4129-9140-A3104E7DC032}" type="sibTrans" cxnId="{493F1815-FD7F-42D5-BC21-525DE9E55D11}">
      <dgm:prSet/>
      <dgm:spPr/>
      <dgm:t>
        <a:bodyPr/>
        <a:lstStyle/>
        <a:p>
          <a:endParaRPr lang="en-US"/>
        </a:p>
      </dgm:t>
    </dgm:pt>
    <dgm:pt modelId="{43B15353-5421-417D-BC15-C1658DF3C021}" type="pres">
      <dgm:prSet presAssocID="{A67F585F-F0B1-4260-B406-D8D8C4F72FDB}" presName="linearFlow" presStyleCnt="0">
        <dgm:presLayoutVars>
          <dgm:dir/>
          <dgm:resizeHandles val="exact"/>
        </dgm:presLayoutVars>
      </dgm:prSet>
      <dgm:spPr/>
    </dgm:pt>
    <dgm:pt modelId="{09D8199E-01EA-4616-B24A-3EDF943F8B9F}" type="pres">
      <dgm:prSet presAssocID="{0A787A33-C725-4474-AA7F-D2335522FB72}" presName="comp" presStyleCnt="0"/>
      <dgm:spPr/>
    </dgm:pt>
    <dgm:pt modelId="{0B3447E2-18EE-4CBF-9B5B-0C605013B3BE}" type="pres">
      <dgm:prSet presAssocID="{0A787A33-C725-4474-AA7F-D2335522FB72}" presName="rect2" presStyleLbl="node1" presStyleIdx="0" presStyleCnt="3">
        <dgm:presLayoutVars>
          <dgm:bulletEnabled val="1"/>
        </dgm:presLayoutVars>
      </dgm:prSet>
      <dgm:spPr/>
    </dgm:pt>
    <dgm:pt modelId="{72BA83DF-5CD0-403A-9FB2-AE387C731B18}" type="pres">
      <dgm:prSet presAssocID="{0A787A33-C725-4474-AA7F-D2335522FB72}" presName="rect1" presStyleLbl="ln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1000" r="-1000"/>
          </a:stretch>
        </a:blipFill>
      </dgm:spPr>
      <dgm:extLst>
        <a:ext uri="{E40237B7-FDA0-4F09-8148-C483321AD2D9}">
          <dgm14:cNvPr xmlns:dgm14="http://schemas.microsoft.com/office/drawing/2010/diagram" id="0" name="" descr="Contract outline"/>
        </a:ext>
      </dgm:extLst>
    </dgm:pt>
    <dgm:pt modelId="{5690E91F-F3C8-44AE-876D-197A55418685}" type="pres">
      <dgm:prSet presAssocID="{500751A3-8A2E-4B0B-82A5-CD591FF614DD}" presName="sibTrans" presStyleCnt="0"/>
      <dgm:spPr/>
    </dgm:pt>
    <dgm:pt modelId="{47DE63CD-7795-41E7-982F-2A0B6B164537}" type="pres">
      <dgm:prSet presAssocID="{866246E3-178F-44FF-ACA3-AC87F1958A9E}" presName="comp" presStyleCnt="0"/>
      <dgm:spPr/>
    </dgm:pt>
    <dgm:pt modelId="{5F24226F-7BDE-49F5-93D7-F9282105D3F6}" type="pres">
      <dgm:prSet presAssocID="{866246E3-178F-44FF-ACA3-AC87F1958A9E}" presName="rect2" presStyleLbl="node1" presStyleIdx="1" presStyleCnt="3">
        <dgm:presLayoutVars>
          <dgm:bulletEnabled val="1"/>
        </dgm:presLayoutVars>
      </dgm:prSet>
      <dgm:spPr/>
    </dgm:pt>
    <dgm:pt modelId="{DAC1B10A-369B-4888-A568-4A3BC0D44DCB}" type="pres">
      <dgm:prSet presAssocID="{866246E3-178F-44FF-ACA3-AC87F1958A9E}" presName="rect1" presStyleLbl="ln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1000" r="-1000"/>
          </a:stretch>
        </a:blipFill>
      </dgm:spPr>
      <dgm:extLst>
        <a:ext uri="{E40237B7-FDA0-4F09-8148-C483321AD2D9}">
          <dgm14:cNvPr xmlns:dgm14="http://schemas.microsoft.com/office/drawing/2010/diagram" id="0" name="" descr="Bar graph with upward trend outline"/>
        </a:ext>
      </dgm:extLst>
    </dgm:pt>
    <dgm:pt modelId="{DD26E5F2-F74C-49D8-BCB0-8089937D47F5}" type="pres">
      <dgm:prSet presAssocID="{B603B2C7-7674-4B0E-89AA-25C5174254DE}" presName="sibTrans" presStyleCnt="0"/>
      <dgm:spPr/>
    </dgm:pt>
    <dgm:pt modelId="{8645F18D-1759-4488-BE75-49BAA57CCFDE}" type="pres">
      <dgm:prSet presAssocID="{BDA08BFF-D9DC-4148-B39C-11F4D3E118B8}" presName="comp" presStyleCnt="0"/>
      <dgm:spPr/>
    </dgm:pt>
    <dgm:pt modelId="{4472D044-9A6C-4EBD-86CE-24C5F48ABAA1}" type="pres">
      <dgm:prSet presAssocID="{BDA08BFF-D9DC-4148-B39C-11F4D3E118B8}" presName="rect2" presStyleLbl="node1" presStyleIdx="2" presStyleCnt="3">
        <dgm:presLayoutVars>
          <dgm:bulletEnabled val="1"/>
        </dgm:presLayoutVars>
      </dgm:prSet>
      <dgm:spPr/>
    </dgm:pt>
    <dgm:pt modelId="{9FCC4372-8B9F-41F8-B080-751BE8E5EFD0}" type="pres">
      <dgm:prSet presAssocID="{BDA08BFF-D9DC-4148-B39C-11F4D3E118B8}" presName="rect1" presStyleLbl="ln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1000" r="-1000"/>
          </a:stretch>
        </a:blipFill>
      </dgm:spPr>
      <dgm:extLst>
        <a:ext uri="{E40237B7-FDA0-4F09-8148-C483321AD2D9}">
          <dgm14:cNvPr xmlns:dgm14="http://schemas.microsoft.com/office/drawing/2010/diagram" id="0" name="" descr="Clipboard Mixed outline"/>
        </a:ext>
      </dgm:extLst>
    </dgm:pt>
  </dgm:ptLst>
  <dgm:cxnLst>
    <dgm:cxn modelId="{547A000F-278D-4554-AA44-5391024F42F9}" type="presOf" srcId="{A67F585F-F0B1-4260-B406-D8D8C4F72FDB}" destId="{43B15353-5421-417D-BC15-C1658DF3C021}" srcOrd="0" destOrd="0" presId="urn:microsoft.com/office/officeart/2008/layout/AlternatingPictureBlocks"/>
    <dgm:cxn modelId="{493F1815-FD7F-42D5-BC21-525DE9E55D11}" srcId="{A67F585F-F0B1-4260-B406-D8D8C4F72FDB}" destId="{BDA08BFF-D9DC-4148-B39C-11F4D3E118B8}" srcOrd="2" destOrd="0" parTransId="{083C412B-6014-4B41-AF3B-4DB5086C48BD}" sibTransId="{94F6A68D-8D5E-4129-9140-A3104E7DC032}"/>
    <dgm:cxn modelId="{56EB7D29-9254-476D-A059-E5AA24C379BA}" srcId="{A67F585F-F0B1-4260-B406-D8D8C4F72FDB}" destId="{866246E3-178F-44FF-ACA3-AC87F1958A9E}" srcOrd="1" destOrd="0" parTransId="{CA2F01D0-C649-4EE7-8084-5FA784681575}" sibTransId="{B603B2C7-7674-4B0E-89AA-25C5174254DE}"/>
    <dgm:cxn modelId="{4F37F471-9B82-4BC6-B11C-A4CD2148DBF6}" type="presOf" srcId="{866246E3-178F-44FF-ACA3-AC87F1958A9E}" destId="{5F24226F-7BDE-49F5-93D7-F9282105D3F6}" srcOrd="0" destOrd="0" presId="urn:microsoft.com/office/officeart/2008/layout/AlternatingPictureBlocks"/>
    <dgm:cxn modelId="{E26C2E52-9E8B-43C2-B6CB-10F4035D6A83}" type="presOf" srcId="{BDA08BFF-D9DC-4148-B39C-11F4D3E118B8}" destId="{4472D044-9A6C-4EBD-86CE-24C5F48ABAA1}" srcOrd="0" destOrd="0" presId="urn:microsoft.com/office/officeart/2008/layout/AlternatingPictureBlocks"/>
    <dgm:cxn modelId="{8DE19A99-BE98-402A-8420-357D5082D3AE}" type="presOf" srcId="{0A787A33-C725-4474-AA7F-D2335522FB72}" destId="{0B3447E2-18EE-4CBF-9B5B-0C605013B3BE}" srcOrd="0" destOrd="0" presId="urn:microsoft.com/office/officeart/2008/layout/AlternatingPictureBlocks"/>
    <dgm:cxn modelId="{F5FF35D1-A617-4E7E-9303-2A575986A986}" srcId="{A67F585F-F0B1-4260-B406-D8D8C4F72FDB}" destId="{0A787A33-C725-4474-AA7F-D2335522FB72}" srcOrd="0" destOrd="0" parTransId="{11329D97-0A31-480F-951C-BDB569103BDE}" sibTransId="{500751A3-8A2E-4B0B-82A5-CD591FF614DD}"/>
    <dgm:cxn modelId="{2F3BF74B-9733-4BE5-B043-176FBC29E2D7}" type="presParOf" srcId="{43B15353-5421-417D-BC15-C1658DF3C021}" destId="{09D8199E-01EA-4616-B24A-3EDF943F8B9F}" srcOrd="0" destOrd="0" presId="urn:microsoft.com/office/officeart/2008/layout/AlternatingPictureBlocks"/>
    <dgm:cxn modelId="{6879879F-448C-4391-A3BA-BF5B75D16161}" type="presParOf" srcId="{09D8199E-01EA-4616-B24A-3EDF943F8B9F}" destId="{0B3447E2-18EE-4CBF-9B5B-0C605013B3BE}" srcOrd="0" destOrd="0" presId="urn:microsoft.com/office/officeart/2008/layout/AlternatingPictureBlocks"/>
    <dgm:cxn modelId="{91FE9E96-B4BD-4381-9B1E-22E5BA143C4E}" type="presParOf" srcId="{09D8199E-01EA-4616-B24A-3EDF943F8B9F}" destId="{72BA83DF-5CD0-403A-9FB2-AE387C731B18}" srcOrd="1" destOrd="0" presId="urn:microsoft.com/office/officeart/2008/layout/AlternatingPictureBlocks"/>
    <dgm:cxn modelId="{5C0884D5-9E87-4F96-82B7-D295CCAD9955}" type="presParOf" srcId="{43B15353-5421-417D-BC15-C1658DF3C021}" destId="{5690E91F-F3C8-44AE-876D-197A55418685}" srcOrd="1" destOrd="0" presId="urn:microsoft.com/office/officeart/2008/layout/AlternatingPictureBlocks"/>
    <dgm:cxn modelId="{B9024F5C-C715-490C-8711-A6866FEE932F}" type="presParOf" srcId="{43B15353-5421-417D-BC15-C1658DF3C021}" destId="{47DE63CD-7795-41E7-982F-2A0B6B164537}" srcOrd="2" destOrd="0" presId="urn:microsoft.com/office/officeart/2008/layout/AlternatingPictureBlocks"/>
    <dgm:cxn modelId="{107AB481-65A7-4C32-BDCC-5E77EAAFB898}" type="presParOf" srcId="{47DE63CD-7795-41E7-982F-2A0B6B164537}" destId="{5F24226F-7BDE-49F5-93D7-F9282105D3F6}" srcOrd="0" destOrd="0" presId="urn:microsoft.com/office/officeart/2008/layout/AlternatingPictureBlocks"/>
    <dgm:cxn modelId="{BB953816-3E95-4EA4-BB84-82EF8B472570}" type="presParOf" srcId="{47DE63CD-7795-41E7-982F-2A0B6B164537}" destId="{DAC1B10A-369B-4888-A568-4A3BC0D44DCB}" srcOrd="1" destOrd="0" presId="urn:microsoft.com/office/officeart/2008/layout/AlternatingPictureBlocks"/>
    <dgm:cxn modelId="{2FCB7169-B2F1-454E-B527-3526F5EEC5CB}" type="presParOf" srcId="{43B15353-5421-417D-BC15-C1658DF3C021}" destId="{DD26E5F2-F74C-49D8-BCB0-8089937D47F5}" srcOrd="3" destOrd="0" presId="urn:microsoft.com/office/officeart/2008/layout/AlternatingPictureBlocks"/>
    <dgm:cxn modelId="{FD7C285F-86C6-424E-A1E7-67A88C8D5A96}" type="presParOf" srcId="{43B15353-5421-417D-BC15-C1658DF3C021}" destId="{8645F18D-1759-4488-BE75-49BAA57CCFDE}" srcOrd="4" destOrd="0" presId="urn:microsoft.com/office/officeart/2008/layout/AlternatingPictureBlocks"/>
    <dgm:cxn modelId="{FB75217B-3123-4CD2-A5C3-A202E5CAAF8F}" type="presParOf" srcId="{8645F18D-1759-4488-BE75-49BAA57CCFDE}" destId="{4472D044-9A6C-4EBD-86CE-24C5F48ABAA1}" srcOrd="0" destOrd="0" presId="urn:microsoft.com/office/officeart/2008/layout/AlternatingPictureBlocks"/>
    <dgm:cxn modelId="{0726CEC1-8167-480B-9152-3284AFF2B723}" type="presParOf" srcId="{8645F18D-1759-4488-BE75-49BAA57CCFDE}" destId="{9FCC4372-8B9F-41F8-B080-751BE8E5EFD0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3447E2-18EE-4CBF-9B5B-0C605013B3BE}">
      <dsp:nvSpPr>
        <dsp:cNvPr id="0" name=""/>
        <dsp:cNvSpPr/>
      </dsp:nvSpPr>
      <dsp:spPr>
        <a:xfrm>
          <a:off x="1651253" y="218555"/>
          <a:ext cx="3352546" cy="151630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>
              <a:latin typeface="+mj-lt"/>
            </a:rPr>
            <a:t>Mandatory Requirements</a:t>
          </a:r>
          <a:endParaRPr lang="en-US" sz="3100" kern="1200" dirty="0"/>
        </a:p>
      </dsp:txBody>
      <dsp:txXfrm>
        <a:off x="1651253" y="218555"/>
        <a:ext cx="3352546" cy="1516303"/>
      </dsp:txXfrm>
    </dsp:sp>
    <dsp:sp modelId="{72BA83DF-5CD0-403A-9FB2-AE387C731B18}">
      <dsp:nvSpPr>
        <dsp:cNvPr id="0" name=""/>
        <dsp:cNvSpPr/>
      </dsp:nvSpPr>
      <dsp:spPr>
        <a:xfrm>
          <a:off x="0" y="218555"/>
          <a:ext cx="1501140" cy="151630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24226F-7BDE-49F5-93D7-F9282105D3F6}">
      <dsp:nvSpPr>
        <dsp:cNvPr id="0" name=""/>
        <dsp:cNvSpPr/>
      </dsp:nvSpPr>
      <dsp:spPr>
        <a:xfrm>
          <a:off x="0" y="1985048"/>
          <a:ext cx="3352546" cy="151630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>
              <a:latin typeface="+mj-lt"/>
            </a:rPr>
            <a:t>Contractor Responsibilities</a:t>
          </a:r>
          <a:endParaRPr lang="en-US" sz="3100" kern="1200" dirty="0">
            <a:latin typeface="+mj-lt"/>
          </a:endParaRPr>
        </a:p>
      </dsp:txBody>
      <dsp:txXfrm>
        <a:off x="0" y="1985048"/>
        <a:ext cx="3352546" cy="1516303"/>
      </dsp:txXfrm>
    </dsp:sp>
    <dsp:sp modelId="{DAC1B10A-369B-4888-A568-4A3BC0D44DCB}">
      <dsp:nvSpPr>
        <dsp:cNvPr id="0" name=""/>
        <dsp:cNvSpPr/>
      </dsp:nvSpPr>
      <dsp:spPr>
        <a:xfrm>
          <a:off x="3502660" y="1985048"/>
          <a:ext cx="1501140" cy="151630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72D044-9A6C-4EBD-86CE-24C5F48ABAA1}">
      <dsp:nvSpPr>
        <dsp:cNvPr id="0" name=""/>
        <dsp:cNvSpPr/>
      </dsp:nvSpPr>
      <dsp:spPr>
        <a:xfrm>
          <a:off x="1651253" y="3751541"/>
          <a:ext cx="3352546" cy="151630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>
              <a:latin typeface="+mj-lt"/>
            </a:rPr>
            <a:t>Contractor Administrative Duties</a:t>
          </a:r>
          <a:endParaRPr lang="en-US" sz="3100" kern="1200" dirty="0">
            <a:latin typeface="+mj-lt"/>
          </a:endParaRPr>
        </a:p>
      </dsp:txBody>
      <dsp:txXfrm>
        <a:off x="1651253" y="3751541"/>
        <a:ext cx="3352546" cy="1516303"/>
      </dsp:txXfrm>
    </dsp:sp>
    <dsp:sp modelId="{9FCC4372-8B9F-41F8-B080-751BE8E5EFD0}">
      <dsp:nvSpPr>
        <dsp:cNvPr id="0" name=""/>
        <dsp:cNvSpPr/>
      </dsp:nvSpPr>
      <dsp:spPr>
        <a:xfrm>
          <a:off x="0" y="3751541"/>
          <a:ext cx="1501140" cy="151630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ptos" panose="020B00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ptos" panose="020B0004020202020204" pitchFamily="34" charset="0"/>
              </a:defRPr>
            </a:lvl1pPr>
          </a:lstStyle>
          <a:p>
            <a:fld id="{09C915E2-8DE1-4454-8342-44253758142D}" type="datetimeFigureOut">
              <a:rPr lang="en-US" smtClean="0"/>
              <a:pPr/>
              <a:t>12/3/2025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ptos" panose="020B00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ptos" panose="020B0004020202020204" pitchFamily="34" charset="0"/>
              </a:defRPr>
            </a:lvl1pPr>
          </a:lstStyle>
          <a:p>
            <a:fld id="{77D44AAB-5EF7-4764-80D5-C9C99389BD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224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ptos" panose="020B00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“CMOs will have the opportunity to be publicly recognized when 95% of case managers successfully complete with a score of 80% or higher on state-approved and state-provided trainings</a:t>
            </a:r>
          </a:p>
          <a:p>
            <a:endParaRPr lang="en-US" sz="1200" kern="1200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Methodologies, measures and targets for Year 1 service level agreements and non-financial incentive programs will be published before Contract award.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D44AAB-5EF7-4764-80D5-C9C99389BD5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745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EF7CAE-FCB6-41C1-AF80-2469D955A0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3973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0" y="1828801"/>
            <a:ext cx="103632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0400" y="3584575"/>
            <a:ext cx="8534400" cy="228282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C0E8B-DDFA-4F7A-9544-9FE45EAD2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65760" y="6217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4F666A87-0DF7-4A5C-B8B2-4E7F7417BA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682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>
  <p:cSld name="Title and Content">
    <p:bg>
      <p:bgPr>
        <a:solidFill>
          <a:srgbClr val="101D49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3"/>
          <p:cNvSpPr/>
          <p:nvPr/>
        </p:nvSpPr>
        <p:spPr>
          <a:xfrm>
            <a:off x="400285" y="410818"/>
            <a:ext cx="11390915" cy="60425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45" name="Google Shape;45;p43"/>
          <p:cNvSpPr txBox="1">
            <a:spLocks noGrp="1"/>
          </p:cNvSpPr>
          <p:nvPr>
            <p:ph type="title"/>
          </p:nvPr>
        </p:nvSpPr>
        <p:spPr>
          <a:xfrm>
            <a:off x="1371600" y="870860"/>
            <a:ext cx="9601200" cy="829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rgbClr val="101D49"/>
              </a:buClr>
              <a:buSzPts val="4400"/>
              <a:buFont typeface="Libre Franklin"/>
              <a:buNone/>
              <a:defRPr sz="4400" b="1" i="0" u="none" strike="noStrike" cap="none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6" name="Google Shape;46;p43"/>
          <p:cNvSpPr txBox="1">
            <a:spLocks noGrp="1"/>
          </p:cNvSpPr>
          <p:nvPr>
            <p:ph type="body" idx="1"/>
          </p:nvPr>
        </p:nvSpPr>
        <p:spPr>
          <a:xfrm>
            <a:off x="1371600" y="2286004"/>
            <a:ext cx="9601200" cy="2900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1pPr>
            <a:lvl2pPr marL="914400" lvl="1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5pPr>
            <a:lvl6pPr marL="2743200" lvl="5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marL="3657600" lvl="7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43"/>
          <p:cNvSpPr txBox="1">
            <a:spLocks noGrp="1"/>
          </p:cNvSpPr>
          <p:nvPr>
            <p:ph type="dt" idx="10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8" name="Google Shape;48;p43"/>
          <p:cNvSpPr txBox="1">
            <a:spLocks noGrp="1"/>
          </p:cNvSpPr>
          <p:nvPr>
            <p:ph type="ftr" idx="11"/>
          </p:nvPr>
        </p:nvSpPr>
        <p:spPr>
          <a:xfrm>
            <a:off x="2893566" y="6453386"/>
            <a:ext cx="6280831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9" name="Google Shape;49;p43"/>
          <p:cNvSpPr/>
          <p:nvPr/>
        </p:nvSpPr>
        <p:spPr>
          <a:xfrm rot="10800000">
            <a:off x="1113173" y="591262"/>
            <a:ext cx="643415" cy="865927"/>
          </a:xfrm>
          <a:custGeom>
            <a:avLst/>
            <a:gdLst/>
            <a:ahLst/>
            <a:cxnLst/>
            <a:rect l="l" t="t" r="r" b="b"/>
            <a:pathLst>
              <a:path w="10002" h="10000" extrusionOk="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rgbClr val="FFB7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0" name="Google Shape;50;p43"/>
          <p:cNvSpPr/>
          <p:nvPr/>
        </p:nvSpPr>
        <p:spPr>
          <a:xfrm>
            <a:off x="10587818" y="1034724"/>
            <a:ext cx="643415" cy="865927"/>
          </a:xfrm>
          <a:custGeom>
            <a:avLst/>
            <a:gdLst/>
            <a:ahLst/>
            <a:cxnLst/>
            <a:rect l="l" t="t" r="r" b="b"/>
            <a:pathLst>
              <a:path w="10002" h="10000" extrusionOk="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rgbClr val="FFB7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1" name="Google Shape;51;p43"/>
          <p:cNvSpPr txBox="1">
            <a:spLocks noGrp="1"/>
          </p:cNvSpPr>
          <p:nvPr>
            <p:ph type="sldNum" idx="12"/>
          </p:nvPr>
        </p:nvSpPr>
        <p:spPr>
          <a:xfrm>
            <a:off x="9170571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lvl="1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lvl="2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lvl="3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lvl="4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lvl="5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lvl="6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lvl="7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lvl="8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  <p:pic>
        <p:nvPicPr>
          <p:cNvPr id="52" name="Google Shape;52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77555" y="5226795"/>
            <a:ext cx="1562816" cy="1562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6022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 with Caption">
    <p:bg>
      <p:bgPr>
        <a:solidFill>
          <a:schemeClr val="lt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4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rgbClr val="101D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" name="Google Shape;55;p44"/>
          <p:cNvSpPr txBox="1">
            <a:spLocks noGrp="1"/>
          </p:cNvSpPr>
          <p:nvPr>
            <p:ph type="title"/>
          </p:nvPr>
        </p:nvSpPr>
        <p:spPr>
          <a:xfrm>
            <a:off x="723900" y="239584"/>
            <a:ext cx="3855720" cy="26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ibre Franklin"/>
              <a:buNone/>
              <a:defRPr sz="4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Google Shape;56;p44"/>
          <p:cNvSpPr>
            <a:spLocks noGrp="1"/>
          </p:cNvSpPr>
          <p:nvPr>
            <p:ph type="pic" idx="2"/>
          </p:nvPr>
        </p:nvSpPr>
        <p:spPr>
          <a:xfrm>
            <a:off x="6027422" y="239584"/>
            <a:ext cx="5275415" cy="543234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57" name="Google Shape;57;p44"/>
          <p:cNvSpPr txBox="1">
            <a:spLocks noGrp="1"/>
          </p:cNvSpPr>
          <p:nvPr>
            <p:ph type="body" idx="1"/>
          </p:nvPr>
        </p:nvSpPr>
        <p:spPr>
          <a:xfrm>
            <a:off x="723900" y="2855968"/>
            <a:ext cx="3855720" cy="3011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4000"/>
              </a:lnSpc>
              <a:spcBef>
                <a:spcPts val="1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44"/>
          <p:cNvSpPr txBox="1">
            <a:spLocks noGrp="1"/>
          </p:cNvSpPr>
          <p:nvPr>
            <p:ph type="dt" idx="10"/>
          </p:nvPr>
        </p:nvSpPr>
        <p:spPr>
          <a:xfrm>
            <a:off x="723902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9" name="Google Shape;59;p44"/>
          <p:cNvSpPr txBox="1">
            <a:spLocks noGrp="1"/>
          </p:cNvSpPr>
          <p:nvPr>
            <p:ph type="ftr" idx="11"/>
          </p:nvPr>
        </p:nvSpPr>
        <p:spPr>
          <a:xfrm>
            <a:off x="2205945" y="6453386"/>
            <a:ext cx="2373675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0" name="Google Shape;60;p44"/>
          <p:cNvSpPr txBox="1">
            <a:spLocks noGrp="1"/>
          </p:cNvSpPr>
          <p:nvPr>
            <p:ph type="sldNum" idx="12"/>
          </p:nvPr>
        </p:nvSpPr>
        <p:spPr>
          <a:xfrm>
            <a:off x="9170571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80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lvl="1" indent="0" algn="l">
              <a:spcBef>
                <a:spcPts val="0"/>
              </a:spcBef>
              <a:buNone/>
              <a:defRPr sz="180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lvl="2" indent="0" algn="l">
              <a:spcBef>
                <a:spcPts val="0"/>
              </a:spcBef>
              <a:buNone/>
              <a:defRPr sz="180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lvl="3" indent="0" algn="l">
              <a:spcBef>
                <a:spcPts val="0"/>
              </a:spcBef>
              <a:buNone/>
              <a:defRPr sz="180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lvl="4" indent="0" algn="l">
              <a:spcBef>
                <a:spcPts val="0"/>
              </a:spcBef>
              <a:buNone/>
              <a:defRPr sz="180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lvl="5" indent="0" algn="l">
              <a:spcBef>
                <a:spcPts val="0"/>
              </a:spcBef>
              <a:buNone/>
              <a:defRPr sz="180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lvl="6" indent="0" algn="l">
              <a:spcBef>
                <a:spcPts val="0"/>
              </a:spcBef>
              <a:buNone/>
              <a:defRPr sz="180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lvl="7" indent="0" algn="l">
              <a:spcBef>
                <a:spcPts val="0"/>
              </a:spcBef>
              <a:buNone/>
              <a:defRPr sz="180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lvl="8" indent="0" algn="l">
              <a:spcBef>
                <a:spcPts val="0"/>
              </a:spcBef>
              <a:buNone/>
              <a:defRPr sz="180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  <p:sp>
        <p:nvSpPr>
          <p:cNvPr id="61" name="Google Shape;61;p44"/>
          <p:cNvSpPr/>
          <p:nvPr/>
        </p:nvSpPr>
        <p:spPr>
          <a:xfrm rot="10800000">
            <a:off x="6030402" y="239588"/>
            <a:ext cx="643415" cy="865927"/>
          </a:xfrm>
          <a:custGeom>
            <a:avLst/>
            <a:gdLst/>
            <a:ahLst/>
            <a:cxnLst/>
            <a:rect l="l" t="t" r="r" b="b"/>
            <a:pathLst>
              <a:path w="10002" h="10000" extrusionOk="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rgbClr val="FFB7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" name="Google Shape;62;p44"/>
          <p:cNvSpPr/>
          <p:nvPr/>
        </p:nvSpPr>
        <p:spPr>
          <a:xfrm>
            <a:off x="10659421" y="4806008"/>
            <a:ext cx="643415" cy="865927"/>
          </a:xfrm>
          <a:custGeom>
            <a:avLst/>
            <a:gdLst/>
            <a:ahLst/>
            <a:cxnLst/>
            <a:rect l="l" t="t" r="r" b="b"/>
            <a:pathLst>
              <a:path w="10002" h="10000" extrusionOk="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rgbClr val="FFB7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63" name="Google Shape;63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650784" y="5570332"/>
            <a:ext cx="1562816" cy="1562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125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Picture with Caption">
  <p:cSld name="1_Picture with Caption">
    <p:bg>
      <p:bgPr>
        <a:solidFill>
          <a:schemeClr val="lt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45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rgbClr val="101D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6" name="Google Shape;66;p45"/>
          <p:cNvSpPr txBox="1">
            <a:spLocks noGrp="1"/>
          </p:cNvSpPr>
          <p:nvPr>
            <p:ph type="title"/>
          </p:nvPr>
        </p:nvSpPr>
        <p:spPr>
          <a:xfrm>
            <a:off x="723900" y="239584"/>
            <a:ext cx="3855720" cy="26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ibre Franklin"/>
              <a:buNone/>
              <a:defRPr sz="4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45"/>
          <p:cNvSpPr txBox="1">
            <a:spLocks noGrp="1"/>
          </p:cNvSpPr>
          <p:nvPr>
            <p:ph type="body" idx="1"/>
          </p:nvPr>
        </p:nvSpPr>
        <p:spPr>
          <a:xfrm>
            <a:off x="723900" y="2855968"/>
            <a:ext cx="3855720" cy="3011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4000"/>
              </a:lnSpc>
              <a:spcBef>
                <a:spcPts val="1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8" name="Google Shape;68;p45"/>
          <p:cNvSpPr txBox="1">
            <a:spLocks noGrp="1"/>
          </p:cNvSpPr>
          <p:nvPr>
            <p:ph type="dt" idx="10"/>
          </p:nvPr>
        </p:nvSpPr>
        <p:spPr>
          <a:xfrm>
            <a:off x="723902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9" name="Google Shape;69;p45"/>
          <p:cNvSpPr txBox="1">
            <a:spLocks noGrp="1"/>
          </p:cNvSpPr>
          <p:nvPr>
            <p:ph type="ftr" idx="11"/>
          </p:nvPr>
        </p:nvSpPr>
        <p:spPr>
          <a:xfrm>
            <a:off x="2205945" y="6453386"/>
            <a:ext cx="2373675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0" name="Google Shape;70;p45"/>
          <p:cNvSpPr txBox="1">
            <a:spLocks noGrp="1"/>
          </p:cNvSpPr>
          <p:nvPr>
            <p:ph type="sldNum" idx="12"/>
          </p:nvPr>
        </p:nvSpPr>
        <p:spPr>
          <a:xfrm>
            <a:off x="9170571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800" b="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lvl="1" indent="0" algn="l">
              <a:spcBef>
                <a:spcPts val="0"/>
              </a:spcBef>
              <a:buNone/>
              <a:defRPr sz="1800" b="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lvl="2" indent="0" algn="l">
              <a:spcBef>
                <a:spcPts val="0"/>
              </a:spcBef>
              <a:buNone/>
              <a:defRPr sz="1800" b="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lvl="3" indent="0" algn="l">
              <a:spcBef>
                <a:spcPts val="0"/>
              </a:spcBef>
              <a:buNone/>
              <a:defRPr sz="1800" b="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lvl="4" indent="0" algn="l">
              <a:spcBef>
                <a:spcPts val="0"/>
              </a:spcBef>
              <a:buNone/>
              <a:defRPr sz="1800" b="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lvl="5" indent="0" algn="l">
              <a:spcBef>
                <a:spcPts val="0"/>
              </a:spcBef>
              <a:buNone/>
              <a:defRPr sz="1800" b="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lvl="6" indent="0" algn="l">
              <a:spcBef>
                <a:spcPts val="0"/>
              </a:spcBef>
              <a:buNone/>
              <a:defRPr sz="1800" b="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lvl="7" indent="0" algn="l">
              <a:spcBef>
                <a:spcPts val="0"/>
              </a:spcBef>
              <a:buNone/>
              <a:defRPr sz="1800" b="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lvl="8" indent="0" algn="l">
              <a:spcBef>
                <a:spcPts val="0"/>
              </a:spcBef>
              <a:buNone/>
              <a:defRPr sz="1800" b="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  <p:sp>
        <p:nvSpPr>
          <p:cNvPr id="71" name="Google Shape;71;p45"/>
          <p:cNvSpPr/>
          <p:nvPr/>
        </p:nvSpPr>
        <p:spPr>
          <a:xfrm rot="10800000">
            <a:off x="6030402" y="239588"/>
            <a:ext cx="643415" cy="865927"/>
          </a:xfrm>
          <a:custGeom>
            <a:avLst/>
            <a:gdLst/>
            <a:ahLst/>
            <a:cxnLst/>
            <a:rect l="l" t="t" r="r" b="b"/>
            <a:pathLst>
              <a:path w="10002" h="10000" extrusionOk="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rgbClr val="FFB7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2" name="Google Shape;72;p45"/>
          <p:cNvSpPr/>
          <p:nvPr/>
        </p:nvSpPr>
        <p:spPr>
          <a:xfrm>
            <a:off x="10659421" y="4806008"/>
            <a:ext cx="643415" cy="865927"/>
          </a:xfrm>
          <a:custGeom>
            <a:avLst/>
            <a:gdLst/>
            <a:ahLst/>
            <a:cxnLst/>
            <a:rect l="l" t="t" r="r" b="b"/>
            <a:pathLst>
              <a:path w="10002" h="10000" extrusionOk="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rgbClr val="FFB7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3" name="Google Shape;73;p45"/>
          <p:cNvSpPr txBox="1">
            <a:spLocks noGrp="1"/>
          </p:cNvSpPr>
          <p:nvPr>
            <p:ph type="body" idx="2"/>
          </p:nvPr>
        </p:nvSpPr>
        <p:spPr>
          <a:xfrm>
            <a:off x="6027420" y="256062"/>
            <a:ext cx="5212080" cy="5415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/>
            </a:lvl1pPr>
            <a:lvl2pPr marL="914400" lvl="1" indent="-355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/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 sz="1800"/>
            </a:lvl4pPr>
            <a:lvl5pPr marL="2286000" lvl="4" indent="-330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/>
            </a:lvl5pPr>
            <a:lvl6pPr marL="2743200" lvl="5" indent="-330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–"/>
              <a:defRPr sz="1600"/>
            </a:lvl6pPr>
            <a:lvl7pPr marL="3200400" lvl="6" indent="-330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/>
            </a:lvl7pPr>
            <a:lvl8pPr marL="3657600" lvl="7" indent="-330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–"/>
              <a:defRPr sz="1600"/>
            </a:lvl8pPr>
            <a:lvl9pPr marL="4114800" lvl="8" indent="-3302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74" name="Google Shape;74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650784" y="5570332"/>
            <a:ext cx="1562816" cy="1562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8828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>
  <p:cSld name="Title Only">
    <p:bg>
      <p:bgPr>
        <a:solidFill>
          <a:srgbClr val="101D49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6"/>
          <p:cNvSpPr/>
          <p:nvPr/>
        </p:nvSpPr>
        <p:spPr>
          <a:xfrm>
            <a:off x="3" y="685804"/>
            <a:ext cx="10972799" cy="10442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77" name="Google Shape;77;p46"/>
          <p:cNvSpPr txBox="1">
            <a:spLocks noGrp="1"/>
          </p:cNvSpPr>
          <p:nvPr>
            <p:ph type="dt" idx="10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8" name="Google Shape;78;p46"/>
          <p:cNvSpPr txBox="1">
            <a:spLocks noGrp="1"/>
          </p:cNvSpPr>
          <p:nvPr>
            <p:ph type="ftr" idx="11"/>
          </p:nvPr>
        </p:nvSpPr>
        <p:spPr>
          <a:xfrm>
            <a:off x="2893566" y="6453386"/>
            <a:ext cx="6280831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9" name="Google Shape;79;p46"/>
          <p:cNvSpPr txBox="1">
            <a:spLocks noGrp="1"/>
          </p:cNvSpPr>
          <p:nvPr>
            <p:ph type="sldNum" idx="12"/>
          </p:nvPr>
        </p:nvSpPr>
        <p:spPr>
          <a:xfrm>
            <a:off x="9170571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lvl="1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lvl="2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lvl="3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lvl="4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lvl="5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lvl="6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lvl="7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lvl="8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  <p:sp>
        <p:nvSpPr>
          <p:cNvPr id="80" name="Google Shape;80;p46"/>
          <p:cNvSpPr txBox="1">
            <a:spLocks noGrp="1"/>
          </p:cNvSpPr>
          <p:nvPr>
            <p:ph type="title"/>
          </p:nvPr>
        </p:nvSpPr>
        <p:spPr>
          <a:xfrm>
            <a:off x="1371600" y="870860"/>
            <a:ext cx="9601200" cy="829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rgbClr val="101D49"/>
              </a:buClr>
              <a:buSzPts val="4400"/>
              <a:buFont typeface="Libre Franklin"/>
              <a:buNone/>
              <a:defRPr sz="4400" b="1" i="0" u="none" strike="noStrike" cap="none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81" name="Google Shape;81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06853" y="5620408"/>
            <a:ext cx="1985147" cy="9519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2559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Only">
  <p:cSld name="1_Title Only">
    <p:bg>
      <p:bgPr>
        <a:solidFill>
          <a:srgbClr val="101D49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7"/>
          <p:cNvSpPr/>
          <p:nvPr/>
        </p:nvSpPr>
        <p:spPr>
          <a:xfrm>
            <a:off x="3" y="685804"/>
            <a:ext cx="10972799" cy="10442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84" name="Google Shape;84;p47"/>
          <p:cNvSpPr txBox="1">
            <a:spLocks noGrp="1"/>
          </p:cNvSpPr>
          <p:nvPr>
            <p:ph type="dt" idx="10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5" name="Google Shape;85;p47"/>
          <p:cNvSpPr txBox="1">
            <a:spLocks noGrp="1"/>
          </p:cNvSpPr>
          <p:nvPr>
            <p:ph type="ftr" idx="11"/>
          </p:nvPr>
        </p:nvSpPr>
        <p:spPr>
          <a:xfrm>
            <a:off x="2893566" y="6453386"/>
            <a:ext cx="6280831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6" name="Google Shape;86;p47"/>
          <p:cNvSpPr txBox="1">
            <a:spLocks noGrp="1"/>
          </p:cNvSpPr>
          <p:nvPr>
            <p:ph type="sldNum" idx="12"/>
          </p:nvPr>
        </p:nvSpPr>
        <p:spPr>
          <a:xfrm>
            <a:off x="9170571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lvl="1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lvl="2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lvl="3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lvl="4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lvl="5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lvl="6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lvl="7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lvl="8" indent="0" algn="l">
              <a:spcBef>
                <a:spcPts val="0"/>
              </a:spcBef>
              <a:buNone/>
              <a:defRPr sz="18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  <p:sp>
        <p:nvSpPr>
          <p:cNvPr id="87" name="Google Shape;87;p47"/>
          <p:cNvSpPr txBox="1">
            <a:spLocks noGrp="1"/>
          </p:cNvSpPr>
          <p:nvPr>
            <p:ph type="title"/>
          </p:nvPr>
        </p:nvSpPr>
        <p:spPr>
          <a:xfrm>
            <a:off x="1371600" y="870860"/>
            <a:ext cx="9601200" cy="829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rgbClr val="101D49"/>
              </a:buClr>
              <a:buSzPts val="4400"/>
              <a:buFont typeface="Libre Franklin"/>
              <a:buNone/>
              <a:defRPr sz="4400" b="1" i="0" u="none" strike="noStrike" cap="none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88" name="Google Shape;88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26995" y="2124299"/>
            <a:ext cx="1171639" cy="1171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76775" y="2031578"/>
            <a:ext cx="1329564" cy="1357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73572" y="1673400"/>
            <a:ext cx="2073435" cy="2073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47"/>
          <p:cNvPicPr preferRelativeResize="0"/>
          <p:nvPr/>
        </p:nvPicPr>
        <p:blipFill rotWithShape="1">
          <a:blip r:embed="rId5">
            <a:alphaModFix/>
          </a:blip>
          <a:srcRect l="42370" t="69524" r="38265"/>
          <a:stretch/>
        </p:blipFill>
        <p:spPr>
          <a:xfrm>
            <a:off x="9363605" y="2124299"/>
            <a:ext cx="885371" cy="1393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47"/>
          <p:cNvPicPr preferRelativeResize="0"/>
          <p:nvPr/>
        </p:nvPicPr>
        <p:blipFill rotWithShape="1">
          <a:blip r:embed="rId6">
            <a:alphaModFix/>
          </a:blip>
          <a:srcRect l="2426" t="35124" r="49320" b="29955"/>
          <a:stretch/>
        </p:blipFill>
        <p:spPr>
          <a:xfrm>
            <a:off x="7034884" y="2237877"/>
            <a:ext cx="1595944" cy="1154959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47"/>
          <p:cNvSpPr txBox="1">
            <a:spLocks noGrp="1"/>
          </p:cNvSpPr>
          <p:nvPr>
            <p:ph type="body" idx="1"/>
          </p:nvPr>
        </p:nvSpPr>
        <p:spPr>
          <a:xfrm>
            <a:off x="1114301" y="3640624"/>
            <a:ext cx="1597025" cy="2467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5pPr>
            <a:lvl6pPr marL="2743200" lvl="5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marL="3657600" lvl="7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94" name="Google Shape;94;p47"/>
          <p:cNvSpPr txBox="1">
            <a:spLocks noGrp="1"/>
          </p:cNvSpPr>
          <p:nvPr>
            <p:ph type="body" idx="2"/>
          </p:nvPr>
        </p:nvSpPr>
        <p:spPr>
          <a:xfrm>
            <a:off x="3042537" y="3641018"/>
            <a:ext cx="1597025" cy="2467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5pPr>
            <a:lvl6pPr marL="2743200" lvl="5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marL="3657600" lvl="7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95" name="Google Shape;95;p47"/>
          <p:cNvSpPr txBox="1">
            <a:spLocks noGrp="1"/>
          </p:cNvSpPr>
          <p:nvPr>
            <p:ph type="body" idx="3"/>
          </p:nvPr>
        </p:nvSpPr>
        <p:spPr>
          <a:xfrm>
            <a:off x="5039117" y="3640624"/>
            <a:ext cx="1597025" cy="2467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5pPr>
            <a:lvl6pPr marL="2743200" lvl="5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marL="3657600" lvl="7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96" name="Google Shape;96;p47"/>
          <p:cNvSpPr txBox="1">
            <a:spLocks noGrp="1"/>
          </p:cNvSpPr>
          <p:nvPr>
            <p:ph type="body" idx="4"/>
          </p:nvPr>
        </p:nvSpPr>
        <p:spPr>
          <a:xfrm>
            <a:off x="7033806" y="3640624"/>
            <a:ext cx="1597025" cy="2467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5pPr>
            <a:lvl6pPr marL="2743200" lvl="5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marL="3657600" lvl="7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97" name="Google Shape;97;p47"/>
          <p:cNvSpPr txBox="1">
            <a:spLocks noGrp="1"/>
          </p:cNvSpPr>
          <p:nvPr>
            <p:ph type="body" idx="5"/>
          </p:nvPr>
        </p:nvSpPr>
        <p:spPr>
          <a:xfrm>
            <a:off x="9007778" y="3640624"/>
            <a:ext cx="1597025" cy="2467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5pPr>
            <a:lvl6pPr marL="2743200" lvl="5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marL="3657600" lvl="7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pic>
        <p:nvPicPr>
          <p:cNvPr id="98" name="Google Shape;98;p4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206853" y="5620408"/>
            <a:ext cx="1985147" cy="9519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5923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60437"/>
            <a:ext cx="8331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86000"/>
            <a:ext cx="10972800" cy="39319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69A7DA-1D95-4F95-8A47-E7DA792EC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65760" y="6217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4F666A87-0DF7-4A5C-B8B2-4E7F7417BA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981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990600"/>
            <a:ext cx="4673600" cy="548640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88000" y="2209800"/>
            <a:ext cx="6299200" cy="426720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DE1908B-9CE1-4673-9ADE-368C28C1AC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65760" y="6217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4F666A87-0DF7-4A5C-B8B2-4E7F7417BA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784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114550"/>
            <a:ext cx="5386917" cy="63976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7543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114550"/>
            <a:ext cx="5389033" cy="63976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latin typeface="Aptos" panose="020B00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754313"/>
            <a:ext cx="5389033" cy="23971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C9FCBF18-DC07-4795-B49A-A3312F1947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65760" y="6217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4F666A87-0DF7-4A5C-B8B2-4E7F7417BA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881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A1A0D5-667A-42EE-BC4C-D55581238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D0B52-0733-46DE-A8F2-376722D7E01D}" type="datetimeFigureOut">
              <a:rPr lang="en-US" smtClean="0"/>
              <a:t>12/3/2025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EFF57A-91DC-48DC-88C7-88F3502BB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1C068B-6EC9-4B20-B463-76028928F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30A8F-A316-4BD6-B650-8280878D8A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221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C0E8B-DDFA-4F7A-9544-9FE45EAD2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65760" y="6217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4F666A87-0DF7-4A5C-B8B2-4E7F7417BA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6B138B7-3BDF-C9D2-001C-28E1DD73E63E}"/>
              </a:ext>
            </a:extLst>
          </p:cNvPr>
          <p:cNvSpPr txBox="1">
            <a:spLocks/>
          </p:cNvSpPr>
          <p:nvPr userDrawn="1"/>
        </p:nvSpPr>
        <p:spPr>
          <a:xfrm>
            <a:off x="1016000" y="2416174"/>
            <a:ext cx="10363200" cy="101282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</a:rPr>
              <a:t>Click to edit Master title style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D5410AE-75F7-F54F-87A8-B244395ADE37}"/>
              </a:ext>
            </a:extLst>
          </p:cNvPr>
          <p:cNvSpPr txBox="1">
            <a:spLocks/>
          </p:cNvSpPr>
          <p:nvPr userDrawn="1"/>
        </p:nvSpPr>
        <p:spPr>
          <a:xfrm>
            <a:off x="1930400" y="5257800"/>
            <a:ext cx="9575800" cy="6096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ptos Serif" panose="02020604070405020304" pitchFamily="18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ptos Serif" panose="02020604070405020304" pitchFamily="18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ptos Serif" panose="02020604070405020304" pitchFamily="18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ptos Serif" panose="02020604070405020304" pitchFamily="18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ptos Serif" panose="02020604070405020304" pitchFamily="18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accent3"/>
                </a:solidFill>
              </a:rPr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578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F04F6-2FD1-75D2-10E7-1CDBAB2D9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38400"/>
            <a:ext cx="12192000" cy="13716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EF272C-17DE-6ED3-F102-C88298BECB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66A87-0DF7-4A5C-B8B2-4E7F7417BA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AC9196DE-2391-D322-60DD-939B68C49B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14600" y="5105400"/>
            <a:ext cx="9128760" cy="15970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33685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 Slide">
    <p:bg>
      <p:bgPr>
        <a:solidFill>
          <a:srgbClr val="101D49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1"/>
          <p:cNvSpPr/>
          <p:nvPr/>
        </p:nvSpPr>
        <p:spPr>
          <a:xfrm>
            <a:off x="400285" y="410818"/>
            <a:ext cx="11390915" cy="60425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1" name="Google Shape;21;p41"/>
          <p:cNvSpPr txBox="1"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rgbClr val="101D49"/>
              </a:buClr>
              <a:buSzPts val="7200"/>
              <a:buFont typeface="Libre Franklin"/>
              <a:buNone/>
              <a:defRPr sz="7200" b="0" i="0" u="none" strike="noStrike" cap="none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" name="Google Shape;22;p41"/>
          <p:cNvSpPr txBox="1">
            <a:spLocks noGrp="1"/>
          </p:cNvSpPr>
          <p:nvPr>
            <p:ph type="subTitle" idx="1"/>
          </p:nvPr>
        </p:nvSpPr>
        <p:spPr>
          <a:xfrm>
            <a:off x="2679909" y="3956283"/>
            <a:ext cx="6831673" cy="108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FFB718"/>
              </a:buClr>
              <a:buSzPts val="2300"/>
              <a:buNone/>
              <a:defRPr sz="2300" b="1">
                <a:solidFill>
                  <a:srgbClr val="FFB718"/>
                </a:solidFill>
              </a:defRPr>
            </a:lvl1pPr>
            <a:lvl2pPr lvl="1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/>
            </a:lvl2pPr>
            <a:lvl3pPr lvl="2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/>
            </a:lvl3pPr>
            <a:lvl4pPr lvl="3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5pPr>
            <a:lvl6pPr lvl="5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6pPr>
            <a:lvl7pPr lvl="6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7pPr>
            <a:lvl8pPr lvl="7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8pPr>
            <a:lvl9pPr lvl="8" algn="ctr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" name="Google Shape;23;p41"/>
          <p:cNvSpPr txBox="1">
            <a:spLocks noGrp="1"/>
          </p:cNvSpPr>
          <p:nvPr>
            <p:ph type="dt" idx="10"/>
          </p:nvPr>
        </p:nvSpPr>
        <p:spPr>
          <a:xfrm>
            <a:off x="752859" y="6453386"/>
            <a:ext cx="1607944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41"/>
          <p:cNvSpPr txBox="1">
            <a:spLocks noGrp="1"/>
          </p:cNvSpPr>
          <p:nvPr>
            <p:ph type="ftr" idx="11"/>
          </p:nvPr>
        </p:nvSpPr>
        <p:spPr>
          <a:xfrm>
            <a:off x="2584057" y="6453386"/>
            <a:ext cx="7023377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5" name="Google Shape;25;p41"/>
          <p:cNvSpPr txBox="1">
            <a:spLocks noGrp="1"/>
          </p:cNvSpPr>
          <p:nvPr>
            <p:ph type="sldNum" idx="12"/>
          </p:nvPr>
        </p:nvSpPr>
        <p:spPr>
          <a:xfrm>
            <a:off x="9830683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lvl="1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lvl="2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lvl="3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lvl="4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lvl="5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lvl="6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lvl="7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lvl="8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  <p:grpSp>
        <p:nvGrpSpPr>
          <p:cNvPr id="26" name="Google Shape;26;p41"/>
          <p:cNvGrpSpPr/>
          <p:nvPr/>
        </p:nvGrpSpPr>
        <p:grpSpPr>
          <a:xfrm>
            <a:off x="752860" y="744473"/>
            <a:ext cx="10674117" cy="5349671"/>
            <a:chOff x="752858" y="744469"/>
            <a:chExt cx="10674117" cy="5349671"/>
          </a:xfrm>
        </p:grpSpPr>
        <p:sp>
          <p:nvSpPr>
            <p:cNvPr id="27" name="Google Shape;27;p41"/>
            <p:cNvSpPr/>
            <p:nvPr/>
          </p:nvSpPr>
          <p:spPr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 extrusionOk="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rgbClr val="FFB718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Google Shape;28;p41"/>
            <p:cNvSpPr/>
            <p:nvPr/>
          </p:nvSpPr>
          <p:spPr>
            <a:xfrm rot="10800000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 extrusionOk="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rgbClr val="FFB71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pic>
        <p:nvPicPr>
          <p:cNvPr id="29" name="Google Shape;29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10148" y="3655952"/>
            <a:ext cx="2358640" cy="23575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062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>
  <p:cSld name="Comparison">
    <p:bg>
      <p:bgPr>
        <a:solidFill>
          <a:srgbClr val="101D49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2"/>
          <p:cNvSpPr/>
          <p:nvPr/>
        </p:nvSpPr>
        <p:spPr>
          <a:xfrm>
            <a:off x="400285" y="410818"/>
            <a:ext cx="11390915" cy="60425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2" name="Google Shape;32;p42"/>
          <p:cNvSpPr/>
          <p:nvPr/>
        </p:nvSpPr>
        <p:spPr>
          <a:xfrm rot="10800000">
            <a:off x="1113173" y="591262"/>
            <a:ext cx="643415" cy="865927"/>
          </a:xfrm>
          <a:custGeom>
            <a:avLst/>
            <a:gdLst/>
            <a:ahLst/>
            <a:cxnLst/>
            <a:rect l="l" t="t" r="r" b="b"/>
            <a:pathLst>
              <a:path w="10002" h="10000" extrusionOk="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rgbClr val="FFB7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" name="Google Shape;33;p42"/>
          <p:cNvSpPr/>
          <p:nvPr/>
        </p:nvSpPr>
        <p:spPr>
          <a:xfrm>
            <a:off x="10587818" y="1034724"/>
            <a:ext cx="643415" cy="865927"/>
          </a:xfrm>
          <a:custGeom>
            <a:avLst/>
            <a:gdLst/>
            <a:ahLst/>
            <a:cxnLst/>
            <a:rect l="l" t="t" r="r" b="b"/>
            <a:pathLst>
              <a:path w="10002" h="10000" extrusionOk="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rgbClr val="FFB7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" name="Google Shape;34;p42"/>
          <p:cNvSpPr txBox="1"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 b="0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5" name="Google Shape;35;p42"/>
          <p:cNvSpPr txBox="1">
            <a:spLocks noGrp="1"/>
          </p:cNvSpPr>
          <p:nvPr>
            <p:ph type="body" idx="2"/>
          </p:nvPr>
        </p:nvSpPr>
        <p:spPr>
          <a:xfrm>
            <a:off x="1371600" y="3305211"/>
            <a:ext cx="4443984" cy="2562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>
                <a:solidFill>
                  <a:schemeClr val="dk2"/>
                </a:solidFill>
              </a:defRPr>
            </a:lvl1pPr>
            <a:lvl2pPr marL="914400" lvl="1" indent="-355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>
                <a:solidFill>
                  <a:schemeClr val="dk2"/>
                </a:solidFill>
              </a:defRPr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>
                <a:solidFill>
                  <a:schemeClr val="dk2"/>
                </a:solidFill>
              </a:defRPr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>
                <a:solidFill>
                  <a:schemeClr val="dk2"/>
                </a:solidFill>
              </a:defRPr>
            </a:lvl4pPr>
            <a:lvl5pPr marL="2286000" lvl="4" indent="-330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>
                <a:solidFill>
                  <a:schemeClr val="dk2"/>
                </a:solidFill>
              </a:defRPr>
            </a:lvl5pPr>
            <a:lvl6pPr marL="2743200" lvl="5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marL="3657600" lvl="7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p42"/>
          <p:cNvSpPr txBox="1">
            <a:spLocks noGrp="1"/>
          </p:cNvSpPr>
          <p:nvPr>
            <p:ph type="body" idx="3"/>
          </p:nvPr>
        </p:nvSpPr>
        <p:spPr>
          <a:xfrm>
            <a:off x="6525015" y="2340864"/>
            <a:ext cx="4443984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 b="0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7" name="Google Shape;37;p42"/>
          <p:cNvSpPr txBox="1">
            <a:spLocks noGrp="1"/>
          </p:cNvSpPr>
          <p:nvPr>
            <p:ph type="body" idx="4"/>
          </p:nvPr>
        </p:nvSpPr>
        <p:spPr>
          <a:xfrm>
            <a:off x="6525015" y="3305211"/>
            <a:ext cx="4443984" cy="2562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>
                <a:solidFill>
                  <a:schemeClr val="dk2"/>
                </a:solidFill>
              </a:defRPr>
            </a:lvl1pPr>
            <a:lvl2pPr marL="914400" lvl="1" indent="-355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>
                <a:solidFill>
                  <a:schemeClr val="dk2"/>
                </a:solidFill>
              </a:defRPr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>
                <a:solidFill>
                  <a:schemeClr val="dk2"/>
                </a:solidFill>
              </a:defRPr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>
                <a:solidFill>
                  <a:schemeClr val="dk2"/>
                </a:solidFill>
              </a:defRPr>
            </a:lvl4pPr>
            <a:lvl5pPr marL="2286000" lvl="4" indent="-330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>
                <a:solidFill>
                  <a:schemeClr val="dk2"/>
                </a:solidFill>
              </a:defRPr>
            </a:lvl5pPr>
            <a:lvl6pPr marL="2743200" lvl="5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marL="3657600" lvl="7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42"/>
          <p:cNvSpPr txBox="1">
            <a:spLocks noGrp="1"/>
          </p:cNvSpPr>
          <p:nvPr>
            <p:ph type="dt" idx="10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9" name="Google Shape;39;p42"/>
          <p:cNvSpPr txBox="1">
            <a:spLocks noGrp="1"/>
          </p:cNvSpPr>
          <p:nvPr>
            <p:ph type="ftr" idx="11"/>
          </p:nvPr>
        </p:nvSpPr>
        <p:spPr>
          <a:xfrm>
            <a:off x="2893566" y="6453386"/>
            <a:ext cx="6280831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0" name="Google Shape;40;p42"/>
          <p:cNvSpPr txBox="1">
            <a:spLocks noGrp="1"/>
          </p:cNvSpPr>
          <p:nvPr>
            <p:ph type="sldNum" idx="12"/>
          </p:nvPr>
        </p:nvSpPr>
        <p:spPr>
          <a:xfrm>
            <a:off x="9170571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lvl="1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lvl="2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lvl="3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lvl="4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lvl="5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lvl="6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lvl="7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lvl="8" indent="0" algn="l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  <p:sp>
        <p:nvSpPr>
          <p:cNvPr id="41" name="Google Shape;41;p42"/>
          <p:cNvSpPr txBox="1">
            <a:spLocks noGrp="1"/>
          </p:cNvSpPr>
          <p:nvPr>
            <p:ph type="title"/>
          </p:nvPr>
        </p:nvSpPr>
        <p:spPr>
          <a:xfrm>
            <a:off x="1371600" y="870860"/>
            <a:ext cx="9601200" cy="829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rgbClr val="101D49"/>
              </a:buClr>
              <a:buSzPts val="4400"/>
              <a:buFont typeface="Libre Franklin"/>
              <a:buNone/>
              <a:defRPr sz="4400" b="1" i="0" u="none" strike="noStrike" cap="none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42" name="Google Shape;42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77555" y="5226795"/>
            <a:ext cx="1562816" cy="1562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4472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1128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438400"/>
            <a:ext cx="10972800" cy="304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2A17FD-879E-471D-8177-E0367A51E4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65760" y="6217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4F666A87-0DF7-4A5C-B8B2-4E7F7417BA6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883D4ED5-016C-2390-820C-CCCDD14C586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0" y="685800"/>
            <a:ext cx="1248983" cy="124898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32F444F-A93A-D8F1-D8D7-DE2F2DDDFFC2}"/>
              </a:ext>
            </a:extLst>
          </p:cNvPr>
          <p:cNvSpPr/>
          <p:nvPr userDrawn="1"/>
        </p:nvSpPr>
        <p:spPr>
          <a:xfrm rot="10800000">
            <a:off x="0" y="6705600"/>
            <a:ext cx="12192000" cy="1524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037F9E10-AF8B-49DE-A8B3-01CA3BC3935D}"/>
              </a:ext>
            </a:extLst>
          </p:cNvPr>
          <p:cNvSpPr/>
          <p:nvPr userDrawn="1"/>
        </p:nvSpPr>
        <p:spPr>
          <a:xfrm rot="10800000" flipH="1">
            <a:off x="0" y="0"/>
            <a:ext cx="12192000" cy="884555"/>
          </a:xfrm>
          <a:custGeom>
            <a:avLst/>
            <a:gdLst>
              <a:gd name="connsiteX0" fmla="*/ 0 w 12192000"/>
              <a:gd name="connsiteY0" fmla="*/ 0 h 274955"/>
              <a:gd name="connsiteX1" fmla="*/ 12192000 w 12192000"/>
              <a:gd name="connsiteY1" fmla="*/ 0 h 274955"/>
              <a:gd name="connsiteX2" fmla="*/ 12192000 w 12192000"/>
              <a:gd name="connsiteY2" fmla="*/ 274955 h 274955"/>
              <a:gd name="connsiteX3" fmla="*/ 0 w 12192000"/>
              <a:gd name="connsiteY3" fmla="*/ 274955 h 274955"/>
              <a:gd name="connsiteX4" fmla="*/ 0 w 12192000"/>
              <a:gd name="connsiteY4" fmla="*/ 0 h 274955"/>
              <a:gd name="connsiteX0" fmla="*/ 0 w 12192000"/>
              <a:gd name="connsiteY0" fmla="*/ 1514475 h 1789430"/>
              <a:gd name="connsiteX1" fmla="*/ 12172950 w 12192000"/>
              <a:gd name="connsiteY1" fmla="*/ 0 h 1789430"/>
              <a:gd name="connsiteX2" fmla="*/ 12192000 w 12192000"/>
              <a:gd name="connsiteY2" fmla="*/ 1789430 h 1789430"/>
              <a:gd name="connsiteX3" fmla="*/ 0 w 12192000"/>
              <a:gd name="connsiteY3" fmla="*/ 1789430 h 1789430"/>
              <a:gd name="connsiteX4" fmla="*/ 0 w 12192000"/>
              <a:gd name="connsiteY4" fmla="*/ 1514475 h 1789430"/>
              <a:gd name="connsiteX0" fmla="*/ 0 w 12192000"/>
              <a:gd name="connsiteY0" fmla="*/ 0 h 274955"/>
              <a:gd name="connsiteX1" fmla="*/ 11172825 w 12192000"/>
              <a:gd name="connsiteY1" fmla="*/ 161925 h 274955"/>
              <a:gd name="connsiteX2" fmla="*/ 12192000 w 12192000"/>
              <a:gd name="connsiteY2" fmla="*/ 274955 h 274955"/>
              <a:gd name="connsiteX3" fmla="*/ 0 w 12192000"/>
              <a:gd name="connsiteY3" fmla="*/ 274955 h 274955"/>
              <a:gd name="connsiteX4" fmla="*/ 0 w 12192000"/>
              <a:gd name="connsiteY4" fmla="*/ 0 h 274955"/>
              <a:gd name="connsiteX0" fmla="*/ 0 w 12192000"/>
              <a:gd name="connsiteY0" fmla="*/ 0 h 274955"/>
              <a:gd name="connsiteX1" fmla="*/ 12192000 w 12192000"/>
              <a:gd name="connsiteY1" fmla="*/ 66675 h 274955"/>
              <a:gd name="connsiteX2" fmla="*/ 12192000 w 12192000"/>
              <a:gd name="connsiteY2" fmla="*/ 274955 h 274955"/>
              <a:gd name="connsiteX3" fmla="*/ 0 w 12192000"/>
              <a:gd name="connsiteY3" fmla="*/ 274955 h 274955"/>
              <a:gd name="connsiteX4" fmla="*/ 0 w 12192000"/>
              <a:gd name="connsiteY4" fmla="*/ 0 h 274955"/>
              <a:gd name="connsiteX0" fmla="*/ 0 w 12192000"/>
              <a:gd name="connsiteY0" fmla="*/ 0 h 884555"/>
              <a:gd name="connsiteX1" fmla="*/ 12192000 w 12192000"/>
              <a:gd name="connsiteY1" fmla="*/ 676275 h 884555"/>
              <a:gd name="connsiteX2" fmla="*/ 12192000 w 12192000"/>
              <a:gd name="connsiteY2" fmla="*/ 884555 h 884555"/>
              <a:gd name="connsiteX3" fmla="*/ 0 w 12192000"/>
              <a:gd name="connsiteY3" fmla="*/ 884555 h 884555"/>
              <a:gd name="connsiteX4" fmla="*/ 0 w 12192000"/>
              <a:gd name="connsiteY4" fmla="*/ 0 h 884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884555">
                <a:moveTo>
                  <a:pt x="0" y="0"/>
                </a:moveTo>
                <a:lnTo>
                  <a:pt x="12192000" y="676275"/>
                </a:lnTo>
                <a:lnTo>
                  <a:pt x="12192000" y="884555"/>
                </a:lnTo>
                <a:lnTo>
                  <a:pt x="0" y="88455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77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9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ptos" panose="020B00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>
              <a:lumMod val="50000"/>
              <a:lumOff val="50000"/>
            </a:schemeClr>
          </a:solidFill>
          <a:latin typeface="Aptos Serif" panose="020206040704050203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>
              <a:lumMod val="50000"/>
              <a:lumOff val="50000"/>
            </a:schemeClr>
          </a:solidFill>
          <a:latin typeface="Aptos Serif" panose="020206040704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Aptos Serif" panose="020206040704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2000" kern="1200">
          <a:solidFill>
            <a:schemeClr val="tx1">
              <a:lumMod val="50000"/>
              <a:lumOff val="50000"/>
            </a:schemeClr>
          </a:solidFill>
          <a:latin typeface="Aptos Serif" panose="020206040704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Aptos Serif" panose="020206040704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7D06C1AF-C0A0-3B08-10FE-387643D225AA}"/>
              </a:ext>
            </a:extLst>
          </p:cNvPr>
          <p:cNvSpPr/>
          <p:nvPr userDrawn="1"/>
        </p:nvSpPr>
        <p:spPr>
          <a:xfrm rot="10800000" flipH="1">
            <a:off x="0" y="-1"/>
            <a:ext cx="12192000" cy="5181600"/>
          </a:xfrm>
          <a:custGeom>
            <a:avLst/>
            <a:gdLst>
              <a:gd name="connsiteX0" fmla="*/ 0 w 12192000"/>
              <a:gd name="connsiteY0" fmla="*/ 0 h 274955"/>
              <a:gd name="connsiteX1" fmla="*/ 12192000 w 12192000"/>
              <a:gd name="connsiteY1" fmla="*/ 0 h 274955"/>
              <a:gd name="connsiteX2" fmla="*/ 12192000 w 12192000"/>
              <a:gd name="connsiteY2" fmla="*/ 274955 h 274955"/>
              <a:gd name="connsiteX3" fmla="*/ 0 w 12192000"/>
              <a:gd name="connsiteY3" fmla="*/ 274955 h 274955"/>
              <a:gd name="connsiteX4" fmla="*/ 0 w 12192000"/>
              <a:gd name="connsiteY4" fmla="*/ 0 h 274955"/>
              <a:gd name="connsiteX0" fmla="*/ 0 w 12192000"/>
              <a:gd name="connsiteY0" fmla="*/ 1514475 h 1789430"/>
              <a:gd name="connsiteX1" fmla="*/ 12172950 w 12192000"/>
              <a:gd name="connsiteY1" fmla="*/ 0 h 1789430"/>
              <a:gd name="connsiteX2" fmla="*/ 12192000 w 12192000"/>
              <a:gd name="connsiteY2" fmla="*/ 1789430 h 1789430"/>
              <a:gd name="connsiteX3" fmla="*/ 0 w 12192000"/>
              <a:gd name="connsiteY3" fmla="*/ 1789430 h 1789430"/>
              <a:gd name="connsiteX4" fmla="*/ 0 w 12192000"/>
              <a:gd name="connsiteY4" fmla="*/ 1514475 h 1789430"/>
              <a:gd name="connsiteX0" fmla="*/ 0 w 12192000"/>
              <a:gd name="connsiteY0" fmla="*/ 0 h 274955"/>
              <a:gd name="connsiteX1" fmla="*/ 11172825 w 12192000"/>
              <a:gd name="connsiteY1" fmla="*/ 161925 h 274955"/>
              <a:gd name="connsiteX2" fmla="*/ 12192000 w 12192000"/>
              <a:gd name="connsiteY2" fmla="*/ 274955 h 274955"/>
              <a:gd name="connsiteX3" fmla="*/ 0 w 12192000"/>
              <a:gd name="connsiteY3" fmla="*/ 274955 h 274955"/>
              <a:gd name="connsiteX4" fmla="*/ 0 w 12192000"/>
              <a:gd name="connsiteY4" fmla="*/ 0 h 274955"/>
              <a:gd name="connsiteX0" fmla="*/ 0 w 12192000"/>
              <a:gd name="connsiteY0" fmla="*/ 0 h 274955"/>
              <a:gd name="connsiteX1" fmla="*/ 12192000 w 12192000"/>
              <a:gd name="connsiteY1" fmla="*/ 66675 h 274955"/>
              <a:gd name="connsiteX2" fmla="*/ 12192000 w 12192000"/>
              <a:gd name="connsiteY2" fmla="*/ 274955 h 274955"/>
              <a:gd name="connsiteX3" fmla="*/ 0 w 12192000"/>
              <a:gd name="connsiteY3" fmla="*/ 274955 h 274955"/>
              <a:gd name="connsiteX4" fmla="*/ 0 w 12192000"/>
              <a:gd name="connsiteY4" fmla="*/ 0 h 274955"/>
              <a:gd name="connsiteX0" fmla="*/ 0 w 12192000"/>
              <a:gd name="connsiteY0" fmla="*/ 0 h 884555"/>
              <a:gd name="connsiteX1" fmla="*/ 12192000 w 12192000"/>
              <a:gd name="connsiteY1" fmla="*/ 676275 h 884555"/>
              <a:gd name="connsiteX2" fmla="*/ 12192000 w 12192000"/>
              <a:gd name="connsiteY2" fmla="*/ 884555 h 884555"/>
              <a:gd name="connsiteX3" fmla="*/ 0 w 12192000"/>
              <a:gd name="connsiteY3" fmla="*/ 884555 h 884555"/>
              <a:gd name="connsiteX4" fmla="*/ 0 w 12192000"/>
              <a:gd name="connsiteY4" fmla="*/ 0 h 884555"/>
              <a:gd name="connsiteX0" fmla="*/ 0 w 12192000"/>
              <a:gd name="connsiteY0" fmla="*/ 0 h 884555"/>
              <a:gd name="connsiteX1" fmla="*/ 12192000 w 12192000"/>
              <a:gd name="connsiteY1" fmla="*/ 115298 h 884555"/>
              <a:gd name="connsiteX2" fmla="*/ 12192000 w 12192000"/>
              <a:gd name="connsiteY2" fmla="*/ 884555 h 884555"/>
              <a:gd name="connsiteX3" fmla="*/ 0 w 12192000"/>
              <a:gd name="connsiteY3" fmla="*/ 884555 h 884555"/>
              <a:gd name="connsiteX4" fmla="*/ 0 w 12192000"/>
              <a:gd name="connsiteY4" fmla="*/ 0 h 884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884555">
                <a:moveTo>
                  <a:pt x="0" y="0"/>
                </a:moveTo>
                <a:lnTo>
                  <a:pt x="12192000" y="115298"/>
                </a:lnTo>
                <a:lnTo>
                  <a:pt x="12192000" y="884555"/>
                </a:lnTo>
                <a:lnTo>
                  <a:pt x="0" y="88455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38623E-D38D-FD47-902C-878D1170924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5760" y="342900"/>
            <a:ext cx="1943100" cy="19431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2A17FD-879E-471D-8177-E0367A51E4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65760" y="6217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fld id="{4F666A87-0DF7-4A5C-B8B2-4E7F7417BA6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2F444F-A93A-D8F1-D8D7-DE2F2DDDFFC2}"/>
              </a:ext>
            </a:extLst>
          </p:cNvPr>
          <p:cNvSpPr/>
          <p:nvPr userDrawn="1"/>
        </p:nvSpPr>
        <p:spPr>
          <a:xfrm rot="10800000">
            <a:off x="0" y="6705600"/>
            <a:ext cx="12192000" cy="1524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58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ptos" panose="020B00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>
              <a:lumMod val="50000"/>
              <a:lumOff val="50000"/>
            </a:schemeClr>
          </a:solidFill>
          <a:latin typeface="Aptos Serif" panose="020206040704050203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chemeClr val="tx1">
              <a:lumMod val="50000"/>
              <a:lumOff val="50000"/>
            </a:schemeClr>
          </a:solidFill>
          <a:latin typeface="Aptos Serif" panose="020206040704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Aptos Serif" panose="020206040704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2000" kern="1200">
          <a:solidFill>
            <a:schemeClr val="tx1">
              <a:lumMod val="50000"/>
              <a:lumOff val="50000"/>
            </a:schemeClr>
          </a:solidFill>
          <a:latin typeface="Aptos Serif" panose="020206040704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Aptos Serif" panose="020206040704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D49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0"/>
          <p:cNvSpPr/>
          <p:nvPr/>
        </p:nvSpPr>
        <p:spPr>
          <a:xfrm>
            <a:off x="400285" y="410818"/>
            <a:ext cx="11390915" cy="604256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1" name="Google Shape;11;p40"/>
          <p:cNvSpPr txBox="1"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ibre Franklin"/>
              <a:buChar char="■"/>
              <a:defRPr sz="20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355600" algn="l" rtl="0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ibre Franklin"/>
              <a:buChar char="–"/>
              <a:defRPr sz="2000" b="0" i="1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342900" algn="l" rtl="0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ibre Franklin"/>
              <a:buChar char="■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342900" algn="l" rtl="0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ibre Franklin"/>
              <a:buChar char="–"/>
              <a:defRPr sz="1800" b="0" i="1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330200" algn="l" rtl="0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bre Franklin"/>
              <a:buChar char="■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330200" algn="l" rtl="0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bre Franklin"/>
              <a:buChar char="–"/>
              <a:defRPr sz="1600" b="0" i="1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317500" algn="l" rtl="0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ibre Franklin"/>
              <a:buChar char="■"/>
              <a:defRPr sz="1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317500" algn="l" rtl="0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ibre Franklin"/>
              <a:buChar char="–"/>
              <a:defRPr sz="1400" b="0" i="1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317500" algn="l" rtl="0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400"/>
              <a:buFont typeface="Libre Franklin"/>
              <a:buChar char="■"/>
              <a:defRPr sz="1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2" name="Google Shape;12;p40"/>
          <p:cNvSpPr txBox="1">
            <a:spLocks noGrp="1"/>
          </p:cNvSpPr>
          <p:nvPr>
            <p:ph type="dt" idx="10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 dirty="0"/>
          </a:p>
        </p:txBody>
      </p:sp>
      <p:sp>
        <p:nvSpPr>
          <p:cNvPr id="13" name="Google Shape;13;p40"/>
          <p:cNvSpPr txBox="1">
            <a:spLocks noGrp="1"/>
          </p:cNvSpPr>
          <p:nvPr>
            <p:ph type="ftr" idx="11"/>
          </p:nvPr>
        </p:nvSpPr>
        <p:spPr>
          <a:xfrm>
            <a:off x="2893566" y="6453386"/>
            <a:ext cx="6280831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 dirty="0"/>
          </a:p>
        </p:txBody>
      </p:sp>
      <p:sp>
        <p:nvSpPr>
          <p:cNvPr id="14" name="Google Shape;14;p40"/>
          <p:cNvSpPr txBox="1">
            <a:spLocks noGrp="1"/>
          </p:cNvSpPr>
          <p:nvPr>
            <p:ph type="sldNum" idx="12"/>
          </p:nvPr>
        </p:nvSpPr>
        <p:spPr>
          <a:xfrm>
            <a:off x="9170571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  <p:sp>
        <p:nvSpPr>
          <p:cNvPr id="15" name="Google Shape;15;p40"/>
          <p:cNvSpPr txBox="1"/>
          <p:nvPr/>
        </p:nvSpPr>
        <p:spPr>
          <a:xfrm>
            <a:off x="1371600" y="870860"/>
            <a:ext cx="9601200" cy="829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rgbClr val="101D49"/>
              </a:buClr>
              <a:buSzPts val="4400"/>
              <a:buFont typeface="Libre Franklin"/>
              <a:buNone/>
            </a:pPr>
            <a:r>
              <a:rPr lang="en-US" sz="4400" b="1" i="0" u="none" strike="noStrike" cap="none" dirty="0">
                <a:solidFill>
                  <a:srgbClr val="101D49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Click to edit Master title style</a:t>
            </a:r>
            <a:endParaRPr sz="4400" b="1" i="0" u="none" strike="noStrike" cap="none" dirty="0">
              <a:solidFill>
                <a:srgbClr val="101D49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6" name="Google Shape;16;p40"/>
          <p:cNvSpPr/>
          <p:nvPr/>
        </p:nvSpPr>
        <p:spPr>
          <a:xfrm rot="10800000">
            <a:off x="1113173" y="591262"/>
            <a:ext cx="643415" cy="865927"/>
          </a:xfrm>
          <a:custGeom>
            <a:avLst/>
            <a:gdLst/>
            <a:ahLst/>
            <a:cxnLst/>
            <a:rect l="l" t="t" r="r" b="b"/>
            <a:pathLst>
              <a:path w="10002" h="10000" extrusionOk="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rgbClr val="FFB7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17;p40"/>
          <p:cNvSpPr/>
          <p:nvPr/>
        </p:nvSpPr>
        <p:spPr>
          <a:xfrm>
            <a:off x="10587818" y="1034724"/>
            <a:ext cx="643415" cy="865927"/>
          </a:xfrm>
          <a:custGeom>
            <a:avLst/>
            <a:gdLst/>
            <a:ahLst/>
            <a:cxnLst/>
            <a:rect l="l" t="t" r="r" b="b"/>
            <a:pathLst>
              <a:path w="10002" h="10000" extrusionOk="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rgbClr val="FFB71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8" name="Google Shape;18;p4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377555" y="5226795"/>
            <a:ext cx="1562816" cy="15620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862057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506BE9-0212-9A95-A9DB-45DB67F947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B8915-EE9A-C6F1-1E7E-266EA6843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RFS 26-84994 Home and Community-based Waiver Services Case Management  10:25 am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EB9DC2-0BC7-A647-DF4C-D417F2E18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1810512"/>
            <a:ext cx="9601200" cy="380390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Agency: Family and Social Services Administration (FSSA) – Division of Disability Aging and Rehabilitative Services &amp; the Bureau of Disabilities Services</a:t>
            </a:r>
          </a:p>
          <a:p>
            <a:r>
              <a:rPr lang="en-US" dirty="0"/>
              <a:t>Purpose: Provide high quality, conflict-free case management services.</a:t>
            </a:r>
          </a:p>
          <a:p>
            <a:r>
              <a:rPr lang="en-US" dirty="0"/>
              <a:t>Term: Two-year initial term with three one-year renewals at the State’s option.</a:t>
            </a:r>
          </a:p>
          <a:p>
            <a:r>
              <a:rPr lang="en-US" dirty="0"/>
              <a:t>Scope of Work: FSSA strives to contract with high-performing Case Management Organizations (CMOs) who will partner to help advance Indiana’s mission to deliver person-centered programs that support individuals of all ages with disabilities to live their best lives through community and residential support while emphasizing self-determination, individual choice, and community inclusion. </a:t>
            </a:r>
          </a:p>
        </p:txBody>
      </p:sp>
    </p:spTree>
    <p:extLst>
      <p:ext uri="{BB962C8B-B14F-4D97-AF65-F5344CB8AC3E}">
        <p14:creationId xmlns:p14="http://schemas.microsoft.com/office/powerpoint/2010/main" val="2699390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9BB196-38C6-DA9D-521A-FDB1C183B6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615317"/>
            <a:ext cx="5535875" cy="188048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latin typeface="+mj-lt"/>
              </a:rPr>
              <a:t>The Scope of Work (SOW) is organized into three general categories.</a:t>
            </a:r>
          </a:p>
          <a:p>
            <a:pPr lvl="1"/>
            <a:endParaRPr lang="en-US" dirty="0">
              <a:latin typeface="+mj-lt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ABD776-34DA-D1EB-098A-82A9A56277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666A87-0DF7-4A5C-B8B2-4E7F7417BA6B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9F3E96C2-5207-C278-B2C4-E1A57B68CA49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86323041"/>
              </p:ext>
            </p:extLst>
          </p:nvPr>
        </p:nvGraphicFramePr>
        <p:xfrm>
          <a:off x="406400" y="990600"/>
          <a:ext cx="50038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0089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D52F4-0CF2-B693-89EB-4DA14B406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98697"/>
            <a:ext cx="8331200" cy="1143000"/>
          </a:xfrm>
        </p:spPr>
        <p:txBody>
          <a:bodyPr/>
          <a:lstStyle/>
          <a:p>
            <a:r>
              <a:rPr lang="en-US" dirty="0"/>
              <a:t>Mandatory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1CAC0-1D08-AFD0-1AFE-C8E412492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431312"/>
            <a:ext cx="10972800" cy="377105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Enrolled Medicaid Provider</a:t>
            </a:r>
          </a:p>
          <a:p>
            <a:r>
              <a:rPr lang="en-US" dirty="0">
                <a:solidFill>
                  <a:schemeClr val="tx1"/>
                </a:solidFill>
              </a:rPr>
              <a:t>Must be an enrolled Medicaid provider by Contract start date</a:t>
            </a:r>
          </a:p>
          <a:p>
            <a:r>
              <a:rPr lang="en-US" dirty="0">
                <a:solidFill>
                  <a:schemeClr val="tx1"/>
                </a:solidFill>
              </a:rPr>
              <a:t>Must have at least 5 years of experience providing case management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Commitment to Coverage</a:t>
            </a:r>
          </a:p>
          <a:p>
            <a:r>
              <a:rPr lang="en-US" dirty="0">
                <a:solidFill>
                  <a:schemeClr val="tx1"/>
                </a:solidFill>
              </a:rPr>
              <a:t>May propose to serve 1, 2 or 3 geographic regions. Must be able to provide coverage for entire proposed area(s) of service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B570CC-CE7C-7663-DD79-DBA565C1E1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666A87-0DF7-4A5C-B8B2-4E7F7417BA6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709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5CFD54-ED95-EC06-2090-110064AEA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30A8F-A316-4BD6-B650-8280878D8A12}" type="slidenum">
              <a:rPr lang="en-US" smtClean="0"/>
              <a:t>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E5B649-A2A0-473B-BB6F-6B30496C81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" r="1"/>
          <a:stretch>
            <a:fillRect/>
          </a:stretch>
        </p:blipFill>
        <p:spPr>
          <a:xfrm>
            <a:off x="5867400" y="638156"/>
            <a:ext cx="4112575" cy="579970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C07F03F-0022-0B68-AFC3-5148AABBF28F}"/>
              </a:ext>
            </a:extLst>
          </p:cNvPr>
          <p:cNvSpPr/>
          <p:nvPr/>
        </p:nvSpPr>
        <p:spPr>
          <a:xfrm>
            <a:off x="5747657" y="805543"/>
            <a:ext cx="609600" cy="40603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FB3A99C-A40A-7761-80B9-14AC29ADB3A5}"/>
              </a:ext>
            </a:extLst>
          </p:cNvPr>
          <p:cNvSpPr txBox="1">
            <a:spLocks/>
          </p:cNvSpPr>
          <p:nvPr/>
        </p:nvSpPr>
        <p:spPr>
          <a:xfrm>
            <a:off x="682364" y="2156286"/>
            <a:ext cx="4804036" cy="426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tx1"/>
                </a:solidFill>
                <a:latin typeface="+mj-lt"/>
              </a:rPr>
              <a:t>Region 1</a:t>
            </a:r>
          </a:p>
          <a:p>
            <a:r>
              <a:rPr lang="en-US" sz="2800" dirty="0">
                <a:solidFill>
                  <a:schemeClr val="tx1"/>
                </a:solidFill>
                <a:latin typeface="+mj-lt"/>
              </a:rPr>
              <a:t>BDS Districts 1, 2 and 3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tx1"/>
                </a:solidFill>
                <a:latin typeface="+mj-lt"/>
              </a:rPr>
              <a:t>Region 2</a:t>
            </a:r>
          </a:p>
          <a:p>
            <a:r>
              <a:rPr lang="en-US" sz="2800" dirty="0">
                <a:solidFill>
                  <a:schemeClr val="tx1"/>
                </a:solidFill>
              </a:rPr>
              <a:t>BDS </a:t>
            </a:r>
            <a:r>
              <a:rPr lang="en-US" sz="2800" dirty="0">
                <a:solidFill>
                  <a:schemeClr val="tx1"/>
                </a:solidFill>
                <a:latin typeface="+mj-lt"/>
              </a:rPr>
              <a:t>District 5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tx1"/>
                </a:solidFill>
                <a:latin typeface="+mj-lt"/>
              </a:rPr>
              <a:t>Region 3</a:t>
            </a:r>
          </a:p>
          <a:p>
            <a:r>
              <a:rPr lang="en-US" sz="2800" dirty="0">
                <a:solidFill>
                  <a:schemeClr val="tx1"/>
                </a:solidFill>
              </a:rPr>
              <a:t>BDS </a:t>
            </a:r>
            <a:r>
              <a:rPr lang="en-US" sz="2800" dirty="0">
                <a:solidFill>
                  <a:schemeClr val="tx1"/>
                </a:solidFill>
                <a:latin typeface="+mj-lt"/>
              </a:rPr>
              <a:t>Districts 4, 6, 7, 8</a:t>
            </a:r>
          </a:p>
          <a:p>
            <a:pPr lvl="1"/>
            <a:endParaRPr lang="en-US" dirty="0">
              <a:latin typeface="+mj-lt"/>
            </a:endParaRPr>
          </a:p>
          <a:p>
            <a:pPr lvl="1"/>
            <a:endParaRPr lang="en-US" dirty="0">
              <a:latin typeface="+mj-lt"/>
            </a:endParaRPr>
          </a:p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E98CC0D-D1D3-46B4-BDF2-5E85522ABDA8}"/>
              </a:ext>
            </a:extLst>
          </p:cNvPr>
          <p:cNvSpPr txBox="1">
            <a:spLocks/>
          </p:cNvSpPr>
          <p:nvPr/>
        </p:nvSpPr>
        <p:spPr>
          <a:xfrm>
            <a:off x="537583" y="914400"/>
            <a:ext cx="4582886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Service Regions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9C52897-4A84-6882-7F9F-6D2A735A00A8}"/>
              </a:ext>
            </a:extLst>
          </p:cNvPr>
          <p:cNvSpPr/>
          <p:nvPr/>
        </p:nvSpPr>
        <p:spPr>
          <a:xfrm>
            <a:off x="5638800" y="4724400"/>
            <a:ext cx="474788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422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9171A-230E-22BF-503F-87D0C8BE96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17283-8042-441B-555A-55926214C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98697"/>
            <a:ext cx="8331200" cy="1143000"/>
          </a:xfrm>
        </p:spPr>
        <p:txBody>
          <a:bodyPr/>
          <a:lstStyle/>
          <a:p>
            <a:r>
              <a:rPr lang="en-US" dirty="0"/>
              <a:t>Contractor Responsibilities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3EE68-2355-E06A-8A43-3657F54588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431312"/>
            <a:ext cx="6760029" cy="377105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Recruitment &amp; Hiring</a:t>
            </a:r>
          </a:p>
          <a:p>
            <a:r>
              <a:rPr lang="en-US" dirty="0">
                <a:solidFill>
                  <a:schemeClr val="accent6"/>
                </a:solidFill>
              </a:rPr>
              <a:t>Management of Case Managers </a:t>
            </a:r>
          </a:p>
          <a:p>
            <a:r>
              <a:rPr lang="en-US" dirty="0">
                <a:solidFill>
                  <a:schemeClr val="accent6"/>
                </a:solidFill>
              </a:rPr>
              <a:t>Quality Assurance  </a:t>
            </a:r>
          </a:p>
          <a:p>
            <a:r>
              <a:rPr lang="en-US" dirty="0">
                <a:solidFill>
                  <a:schemeClr val="accent6"/>
                </a:solidFill>
              </a:rPr>
              <a:t>Training of Case Managers </a:t>
            </a:r>
          </a:p>
          <a:p>
            <a:r>
              <a:rPr lang="en-US" dirty="0">
                <a:solidFill>
                  <a:schemeClr val="accent6"/>
                </a:solidFill>
              </a:rPr>
              <a:t>Communication  </a:t>
            </a:r>
          </a:p>
          <a:p>
            <a:r>
              <a:rPr lang="en-US" dirty="0">
                <a:solidFill>
                  <a:schemeClr val="accent6"/>
                </a:solidFill>
              </a:rPr>
              <a:t>Complaint Process</a:t>
            </a:r>
            <a:endParaRPr lang="en-US" sz="2800" b="1" dirty="0">
              <a:solidFill>
                <a:schemeClr val="accent6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4C54E4-4E7F-A0E4-C570-001747D263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666A87-0DF7-4A5C-B8B2-4E7F7417BA6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AB7898-FFCC-8C22-B2C6-9F6EF1BB97E4}"/>
              </a:ext>
            </a:extLst>
          </p:cNvPr>
          <p:cNvSpPr txBox="1"/>
          <p:nvPr/>
        </p:nvSpPr>
        <p:spPr>
          <a:xfrm>
            <a:off x="8207829" y="2329543"/>
            <a:ext cx="3618411" cy="38883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algn="r"/>
            <a:endParaRPr lang="en-US" sz="3600" b="0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553800-DCE5-FF87-0507-D8D6D07AF995}"/>
              </a:ext>
            </a:extLst>
          </p:cNvPr>
          <p:cNvSpPr txBox="1"/>
          <p:nvPr/>
        </p:nvSpPr>
        <p:spPr>
          <a:xfrm>
            <a:off x="7870372" y="2431312"/>
            <a:ext cx="3775824" cy="36449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+mj-lt"/>
              </a:rPr>
              <a:t>“The Contractor shall provide </a:t>
            </a:r>
            <a:r>
              <a:rPr lang="en-US" sz="2000" b="1" dirty="0">
                <a:solidFill>
                  <a:schemeClr val="accent6"/>
                </a:solidFill>
                <a:latin typeface="+mj-lt"/>
              </a:rPr>
              <a:t>person-centered 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case management Services </a:t>
            </a:r>
            <a:r>
              <a:rPr lang="en-US" sz="2000" b="1" dirty="0">
                <a:solidFill>
                  <a:schemeClr val="accent6"/>
                </a:solidFill>
                <a:latin typeface="+mj-lt"/>
              </a:rPr>
              <a:t>in accordance with the 1915(c) Waiver Service Definition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, assisting in gaining access to needed </a:t>
            </a:r>
            <a:r>
              <a:rPr lang="en-US" sz="2000" b="1" dirty="0">
                <a:solidFill>
                  <a:schemeClr val="accent6"/>
                </a:solidFill>
                <a:latin typeface="+mj-lt"/>
              </a:rPr>
              <a:t>waiver supports 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as well as needed medical, social, educational, vocational, </a:t>
            </a:r>
            <a:r>
              <a:rPr lang="en-US" sz="2000" b="1" dirty="0">
                <a:solidFill>
                  <a:schemeClr val="accent6"/>
                </a:solidFill>
                <a:latin typeface="+mj-lt"/>
              </a:rPr>
              <a:t>and other paid and nonpaid services and supports</a:t>
            </a:r>
            <a:r>
              <a:rPr lang="en-US" sz="2000" dirty="0">
                <a:solidFill>
                  <a:schemeClr val="accent6"/>
                </a:solidFill>
                <a:latin typeface="+mj-lt"/>
              </a:rPr>
              <a:t>.”</a:t>
            </a:r>
            <a:endParaRPr lang="en-US" sz="4000" b="0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24539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2FD1A6-24E0-853A-3879-F2B7B1D7B0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0A683-8D47-310D-26C9-0214B5397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98697"/>
            <a:ext cx="8768316" cy="1143000"/>
          </a:xfrm>
        </p:spPr>
        <p:txBody>
          <a:bodyPr/>
          <a:lstStyle/>
          <a:p>
            <a:r>
              <a:rPr lang="en-US" dirty="0"/>
              <a:t>Contractor Administrative Duties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682455-815F-805A-9E22-0F9D9456F3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431312"/>
            <a:ext cx="10972800" cy="3870251"/>
          </a:xfrm>
        </p:spPr>
        <p:txBody>
          <a:bodyPr>
            <a:normAutofit lnSpcReduction="10000"/>
          </a:bodyPr>
          <a:lstStyle/>
          <a:p>
            <a:r>
              <a:rPr lang="en-US" sz="3600" dirty="0">
                <a:solidFill>
                  <a:schemeClr val="accent6"/>
                </a:solidFill>
              </a:rPr>
              <a:t>Case Management Staff  </a:t>
            </a:r>
          </a:p>
          <a:p>
            <a:r>
              <a:rPr lang="en-US" sz="3600" dirty="0">
                <a:solidFill>
                  <a:schemeClr val="accent6"/>
                </a:solidFill>
              </a:rPr>
              <a:t>Records Management  </a:t>
            </a:r>
          </a:p>
          <a:p>
            <a:r>
              <a:rPr lang="en-US" sz="3600" dirty="0">
                <a:solidFill>
                  <a:schemeClr val="accent6"/>
                </a:solidFill>
              </a:rPr>
              <a:t>Meeting Requirements </a:t>
            </a:r>
          </a:p>
          <a:p>
            <a:r>
              <a:rPr lang="en-US" sz="3600" dirty="0">
                <a:solidFill>
                  <a:schemeClr val="accent6"/>
                </a:solidFill>
              </a:rPr>
              <a:t>Corrective Action &amp; Sanctions </a:t>
            </a:r>
          </a:p>
          <a:p>
            <a:r>
              <a:rPr lang="en-US" sz="3600" dirty="0">
                <a:solidFill>
                  <a:schemeClr val="accent6"/>
                </a:solidFill>
              </a:rPr>
              <a:t>Ethical Service Delivery </a:t>
            </a:r>
          </a:p>
          <a:p>
            <a:r>
              <a:rPr lang="en-US" sz="3600" dirty="0">
                <a:solidFill>
                  <a:schemeClr val="accent6"/>
                </a:solidFill>
              </a:rPr>
              <a:t>Transition</a:t>
            </a:r>
            <a:endParaRPr lang="en-US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61BA8E-2243-2E97-AFCE-D6DFC33937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666A87-0DF7-4A5C-B8B2-4E7F7417BA6B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0ED87CC-4721-D066-8E4D-C3ADF034FCB6}"/>
              </a:ext>
            </a:extLst>
          </p:cNvPr>
          <p:cNvGraphicFramePr>
            <a:graphicFrameLocks noGrp="1"/>
          </p:cNvGraphicFramePr>
          <p:nvPr/>
        </p:nvGraphicFramePr>
        <p:xfrm>
          <a:off x="7481807" y="2431312"/>
          <a:ext cx="3912782" cy="228426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548810">
                  <a:extLst>
                    <a:ext uri="{9D8B030D-6E8A-4147-A177-3AD203B41FA5}">
                      <a16:colId xmlns:a16="http://schemas.microsoft.com/office/drawing/2014/main" val="4085826451"/>
                    </a:ext>
                  </a:extLst>
                </a:gridCol>
                <a:gridCol w="2363972">
                  <a:extLst>
                    <a:ext uri="{9D8B030D-6E8A-4147-A177-3AD203B41FA5}">
                      <a16:colId xmlns:a16="http://schemas.microsoft.com/office/drawing/2014/main" val="1781014928"/>
                    </a:ext>
                  </a:extLst>
                </a:gridCol>
              </a:tblGrid>
              <a:tr h="360729">
                <a:tc>
                  <a:txBody>
                    <a:bodyPr/>
                    <a:lstStyle/>
                    <a:p>
                      <a:pPr marL="71120" marR="0">
                        <a:lnSpc>
                          <a:spcPct val="107000"/>
                        </a:lnSpc>
                        <a:spcBef>
                          <a:spcPts val="5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Transition </a:t>
                      </a:r>
                      <a:r>
                        <a:rPr lang="en-US" sz="1200" spc="-1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Activity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71120" marR="0">
                        <a:lnSpc>
                          <a:spcPct val="107000"/>
                        </a:lnSpc>
                        <a:spcBef>
                          <a:spcPts val="5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Timeframe</a:t>
                      </a:r>
                      <a:r>
                        <a:rPr lang="en-US" sz="1200" spc="-3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(in</a:t>
                      </a:r>
                      <a:r>
                        <a:rPr lang="en-US" sz="1200" spc="-3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calendar</a:t>
                      </a:r>
                      <a:r>
                        <a:rPr lang="en-US" sz="1200" spc="-35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spc="-1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days)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2568006"/>
                  </a:ext>
                </a:extLst>
              </a:tr>
              <a:tr h="530898">
                <a:tc>
                  <a:txBody>
                    <a:bodyPr/>
                    <a:lstStyle/>
                    <a:p>
                      <a:pPr marL="67945" marR="19685">
                        <a:lnSpc>
                          <a:spcPct val="108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Contract Effective Date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67945" marR="130810">
                        <a:lnSpc>
                          <a:spcPct val="108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Anticipated to be on or around May 1, 2026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772848"/>
                  </a:ext>
                </a:extLst>
              </a:tr>
              <a:tr h="859634">
                <a:tc>
                  <a:txBody>
                    <a:bodyPr/>
                    <a:lstStyle/>
                    <a:p>
                      <a:pPr marL="67945" marR="19685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Transition Phase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 marR="130810">
                        <a:lnSpc>
                          <a:spcPct val="108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Lasts for approximately 60 days, beginning on the Contract effective date and ending on the Operational Effective Date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4415056"/>
                  </a:ext>
                </a:extLst>
              </a:tr>
              <a:tr h="533008">
                <a:tc>
                  <a:txBody>
                    <a:bodyPr/>
                    <a:lstStyle/>
                    <a:p>
                      <a:pPr marL="67945" marR="0">
                        <a:lnSpc>
                          <a:spcPct val="107000"/>
                        </a:lnSpc>
                        <a:spcBef>
                          <a:spcPts val="1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Operational Effective Date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67945" marR="130810">
                        <a:lnSpc>
                          <a:spcPct val="107000"/>
                        </a:lnSpc>
                        <a:spcBef>
                          <a:spcPts val="1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July 1, 2026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126283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2205C94-4781-A3F8-123D-231242F056E5}"/>
              </a:ext>
            </a:extLst>
          </p:cNvPr>
          <p:cNvSpPr txBox="1"/>
          <p:nvPr/>
        </p:nvSpPr>
        <p:spPr>
          <a:xfrm>
            <a:off x="7481807" y="4905197"/>
            <a:ext cx="3912782" cy="1487652"/>
          </a:xfrm>
          <a:prstGeom prst="rect">
            <a:avLst/>
          </a:prstGeom>
          <a:solidFill>
            <a:schemeClr val="accent6"/>
          </a:solidFill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On the Operational Effective Date, Contractors will begin delivering case management services under this contract. This date may be delayed for any Contractor based on Readiness Review findings.</a:t>
            </a:r>
            <a:endParaRPr lang="en-US" sz="3600" b="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7728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12559F-C9D0-15C9-A69C-B6DC8CDAE1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1AE5E-82DF-6C7C-408E-EE3818683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900223"/>
            <a:ext cx="8768316" cy="1143000"/>
          </a:xfrm>
        </p:spPr>
        <p:txBody>
          <a:bodyPr/>
          <a:lstStyle/>
          <a:p>
            <a:r>
              <a:rPr lang="en-US" sz="4000" dirty="0"/>
              <a:t>Performance Rewards and Service Level Agreements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EB5EA-FBDB-95B1-F4BC-3DF8A8683D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431312"/>
            <a:ext cx="5564372" cy="3870251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solidFill>
                  <a:schemeClr val="accent6"/>
                </a:solidFill>
              </a:rPr>
              <a:t>The State will </a:t>
            </a:r>
            <a:r>
              <a:rPr lang="en-US" b="1" dirty="0">
                <a:solidFill>
                  <a:schemeClr val="accent6"/>
                </a:solidFill>
              </a:rPr>
              <a:t>withhold up to 2%</a:t>
            </a:r>
            <a:r>
              <a:rPr lang="en-US" dirty="0">
                <a:solidFill>
                  <a:schemeClr val="accent6"/>
                </a:solidFill>
              </a:rPr>
              <a:t> of the Case Management fee. </a:t>
            </a:r>
          </a:p>
          <a:p>
            <a:pPr lvl="1"/>
            <a:r>
              <a:rPr lang="en-US" dirty="0">
                <a:solidFill>
                  <a:schemeClr val="accent6"/>
                </a:solidFill>
              </a:rPr>
              <a:t>The State will return these withheld funds if the Contractor meets the service level agreements specified in its contract. </a:t>
            </a:r>
          </a:p>
          <a:p>
            <a:r>
              <a:rPr lang="en-US" dirty="0">
                <a:solidFill>
                  <a:schemeClr val="accent6"/>
                </a:solidFill>
              </a:rPr>
              <a:t>The State will also establish </a:t>
            </a:r>
            <a:r>
              <a:rPr lang="en-US" b="1" dirty="0">
                <a:solidFill>
                  <a:schemeClr val="accent6"/>
                </a:solidFill>
              </a:rPr>
              <a:t>non-financial</a:t>
            </a:r>
            <a:r>
              <a:rPr lang="en-US" dirty="0">
                <a:solidFill>
                  <a:schemeClr val="accent6"/>
                </a:solidFill>
              </a:rPr>
              <a:t> performance rewards.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1C45E0-825F-C1BB-4951-C3BD2694E3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F666A87-0DF7-4A5C-B8B2-4E7F7417BA6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16F48E-2525-0E07-AAA8-79832926534C}"/>
              </a:ext>
            </a:extLst>
          </p:cNvPr>
          <p:cNvSpPr txBox="1"/>
          <p:nvPr/>
        </p:nvSpPr>
        <p:spPr>
          <a:xfrm>
            <a:off x="6556745" y="2431312"/>
            <a:ext cx="5401340" cy="40879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91440" tIns="45720" rIns="91440" bIns="45720" rtlCol="0" anchor="ctr">
            <a:noAutofit/>
          </a:bodyPr>
          <a:lstStyle/>
          <a:p>
            <a:pPr lvl="0" algn="ctr"/>
            <a:r>
              <a:rPr lang="en-US" b="1" dirty="0">
                <a:solidFill>
                  <a:schemeClr val="accent6"/>
                </a:solidFill>
                <a:latin typeface="+mj-lt"/>
              </a:rPr>
              <a:t>Anticipated Focus Areas for </a:t>
            </a:r>
          </a:p>
          <a:p>
            <a:pPr lvl="0" algn="ctr"/>
            <a:r>
              <a:rPr lang="en-US" b="1" dirty="0">
                <a:solidFill>
                  <a:schemeClr val="accent6"/>
                </a:solidFill>
                <a:latin typeface="+mj-lt"/>
              </a:rPr>
              <a:t>Year 1 Service Level Agreements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  <a:latin typeface="+mj-lt"/>
              </a:rPr>
              <a:t>Timely and accurate completion of PCISP initials, annuals and updates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  <a:latin typeface="+mj-lt"/>
              </a:rPr>
              <a:t>Timely and accurate completion of LOC screenings, when required 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  <a:latin typeface="+mj-lt"/>
              </a:rPr>
              <a:t>Timely and accurate completion of incident reporting, required follow up and CAPs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  <a:latin typeface="+mj-lt"/>
              </a:rPr>
              <a:t>Timely and accurate completion of mortality review activities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  <a:latin typeface="+mj-lt"/>
              </a:rPr>
              <a:t>Compliance with case manager case load sizes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  <a:latin typeface="+mj-lt"/>
              </a:rPr>
              <a:t>Training of Case Managers </a:t>
            </a:r>
          </a:p>
        </p:txBody>
      </p:sp>
    </p:spTree>
    <p:extLst>
      <p:ext uri="{BB962C8B-B14F-4D97-AF65-F5344CB8AC3E}">
        <p14:creationId xmlns:p14="http://schemas.microsoft.com/office/powerpoint/2010/main" val="1622155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81296" y="864214"/>
            <a:ext cx="9601200" cy="82915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Dates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7295674"/>
              </p:ext>
            </p:extLst>
          </p:nvPr>
        </p:nvGraphicFramePr>
        <p:xfrm>
          <a:off x="1381296" y="1693371"/>
          <a:ext cx="9083504" cy="374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0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32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17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Activity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3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-1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Issuance of RFS</a:t>
                      </a:r>
                      <a:endParaRPr lang="en-US" sz="1600" dirty="0">
                        <a:solidFill>
                          <a:srgbClr val="101D49"/>
                        </a:solidFill>
                        <a:effectLst/>
                        <a:latin typeface="Courier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November 19, 2025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15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Deadline to Submit Pre-Proposal Networking Form (Optional)</a:t>
                      </a:r>
                      <a:endParaRPr lang="en-US" sz="1600" dirty="0">
                        <a:solidFill>
                          <a:srgbClr val="101D49"/>
                        </a:solidFill>
                        <a:effectLst/>
                        <a:latin typeface="Courier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December 12, 2025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by 3:00 PM Eastern Time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15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Deadline to Submit Written Questions</a:t>
                      </a:r>
                      <a:endParaRPr lang="en-US" sz="1600" dirty="0">
                        <a:solidFill>
                          <a:srgbClr val="101D49"/>
                        </a:solidFill>
                        <a:effectLst/>
                        <a:latin typeface="Courier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December 12, 2025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by 3:00 PM Eastern Time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955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Response to Written Questions</a:t>
                      </a:r>
                      <a:endParaRPr lang="en-US" sz="1600" dirty="0">
                        <a:solidFill>
                          <a:srgbClr val="101D49"/>
                        </a:solidFill>
                        <a:effectLst/>
                        <a:latin typeface="Courier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December 22, 2025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5997289"/>
                  </a:ext>
                </a:extLst>
              </a:tr>
              <a:tr h="521559">
                <a:tc>
                  <a:txBody>
                    <a:bodyPr/>
                    <a:lstStyle/>
                    <a:p>
                      <a:pPr marL="0" marR="0" algn="l" defTabSz="914377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Submission of Proposal</a:t>
                      </a:r>
                    </a:p>
                    <a:p>
                      <a:pPr marL="0" marR="0" algn="l" defTabSz="914377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(Online Submission)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January 28, 2025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by 3:00 PM Eastern Time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80090"/>
                  </a:ext>
                </a:extLst>
              </a:tr>
              <a:tr h="5215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Submission of Reference Check Forms to the State</a:t>
                      </a:r>
                      <a:endParaRPr lang="en-US" sz="1600" dirty="0">
                        <a:solidFill>
                          <a:srgbClr val="101D49"/>
                        </a:solidFill>
                        <a:effectLst/>
                        <a:latin typeface="Courier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January 28, 2025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by 3:00 PM Eastern Time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59512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RFS Award Recommendation</a:t>
                      </a:r>
                      <a:endParaRPr lang="en-US" sz="1600" dirty="0">
                        <a:solidFill>
                          <a:srgbClr val="101D49"/>
                        </a:solidFill>
                        <a:effectLst/>
                        <a:latin typeface="Courier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101D4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April 2026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63308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9733729"/>
      </p:ext>
    </p:extLst>
  </p:cSld>
  <p:clrMapOvr>
    <a:masterClrMapping/>
  </p:clrMapOvr>
</p:sld>
</file>

<file path=ppt/theme/theme1.xml><?xml version="1.0" encoding="utf-8"?>
<a:theme xmlns:a="http://schemas.openxmlformats.org/drawingml/2006/main" name="1_FSSA-Style3">
  <a:themeElements>
    <a:clrScheme name="F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8C5B"/>
      </a:accent1>
      <a:accent2>
        <a:srgbClr val="265F92"/>
      </a:accent2>
      <a:accent3>
        <a:srgbClr val="77787B"/>
      </a:accent3>
      <a:accent4>
        <a:srgbClr val="BED738"/>
      </a:accent4>
      <a:accent5>
        <a:srgbClr val="FFD100"/>
      </a:accent5>
      <a:accent6>
        <a:srgbClr val="002E6D"/>
      </a:accent6>
      <a:hlink>
        <a:srgbClr val="0563C1"/>
      </a:hlink>
      <a:folHlink>
        <a:srgbClr val="954F72"/>
      </a:folHlink>
    </a:clrScheme>
    <a:fontScheme name="FSSA">
      <a:majorFont>
        <a:latin typeface="Trebuchet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Autofit/>
      </a:bodyPr>
      <a:lstStyle>
        <a:defPPr algn="r">
          <a:defRPr sz="3600" b="0" dirty="0" smtClean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ssa-style-02" id="{6D705E1F-F56C-4005-82E0-3AB2BF59F427}" vid="{41F2AE01-9F9E-4A74-A83E-564CCAB16962}"/>
    </a:ext>
  </a:extLst>
</a:theme>
</file>

<file path=ppt/theme/theme2.xml><?xml version="1.0" encoding="utf-8"?>
<a:theme xmlns:a="http://schemas.openxmlformats.org/drawingml/2006/main" name="2_FSSA-Style3">
  <a:themeElements>
    <a:clrScheme name="F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8C5B"/>
      </a:accent1>
      <a:accent2>
        <a:srgbClr val="265F92"/>
      </a:accent2>
      <a:accent3>
        <a:srgbClr val="77787B"/>
      </a:accent3>
      <a:accent4>
        <a:srgbClr val="BED738"/>
      </a:accent4>
      <a:accent5>
        <a:srgbClr val="FFD100"/>
      </a:accent5>
      <a:accent6>
        <a:srgbClr val="002E6D"/>
      </a:accent6>
      <a:hlink>
        <a:srgbClr val="0563C1"/>
      </a:hlink>
      <a:folHlink>
        <a:srgbClr val="954F72"/>
      </a:folHlink>
    </a:clrScheme>
    <a:fontScheme name="FSSA">
      <a:majorFont>
        <a:latin typeface="Trebuchet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Autofit/>
      </a:bodyPr>
      <a:lstStyle>
        <a:defPPr algn="r">
          <a:defRPr sz="3600" b="0" dirty="0" smtClean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ssa-style-02" id="{6D705E1F-F56C-4005-82E0-3AB2BF59F427}" vid="{A235E759-D664-4920-BA51-7B2C34B1EB5A}"/>
    </a:ext>
  </a:extLst>
</a:theme>
</file>

<file path=ppt/theme/theme3.xml><?xml version="1.0" encoding="utf-8"?>
<a:theme xmlns:a="http://schemas.openxmlformats.org/drawingml/2006/main" name="Crop">
  <a:themeElements>
    <a:clrScheme name="Crop">
      <a:dk1>
        <a:srgbClr val="000000"/>
      </a:dk1>
      <a:lt1>
        <a:srgbClr val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498490C551CC41A20B7E2B3FADECC9" ma:contentTypeVersion="3" ma:contentTypeDescription="Create a new document." ma:contentTypeScope="" ma:versionID="7ac9a017c0ca31dbc4d12fc73e2c84eb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3cc0ea3fa8f52873386242d9791a58d5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DA33BAC-8770-453D-BF5D-A79D3693F7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B8E344-B020-44A0-819E-B6860E61DA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9FA2B5A-33BC-49F9-876B-699E3E467060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www.w3.org/XML/1998/namespace"/>
    <ds:schemaRef ds:uri="http://purl.org/dc/terms/"/>
    <ds:schemaRef ds:uri="http://schemas.microsoft.com/sharepoint/v3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fssa-style-02</Template>
  <TotalTime>218</TotalTime>
  <Words>649</Words>
  <Application>Microsoft Office PowerPoint</Application>
  <PresentationFormat>Widescreen</PresentationFormat>
  <Paragraphs>92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Aptos</vt:lpstr>
      <vt:lpstr>Aptos Serif</vt:lpstr>
      <vt:lpstr>Arial</vt:lpstr>
      <vt:lpstr>Courier</vt:lpstr>
      <vt:lpstr>Courier New</vt:lpstr>
      <vt:lpstr>Libre Franklin</vt:lpstr>
      <vt:lpstr>Times New Roman</vt:lpstr>
      <vt:lpstr>Wingdings</vt:lpstr>
      <vt:lpstr>1_FSSA-Style3</vt:lpstr>
      <vt:lpstr>2_FSSA-Style3</vt:lpstr>
      <vt:lpstr>Crop</vt:lpstr>
      <vt:lpstr>RFS 26-84994 Home and Community-based Waiver Services Case Management  10:25 am </vt:lpstr>
      <vt:lpstr>PowerPoint Presentation</vt:lpstr>
      <vt:lpstr>Mandatory Requirements</vt:lpstr>
      <vt:lpstr>PowerPoint Presentation</vt:lpstr>
      <vt:lpstr>Contractor Responsibilities </vt:lpstr>
      <vt:lpstr>Contractor Administrative Duties</vt:lpstr>
      <vt:lpstr>Performance Rewards and Service Level Agreements</vt:lpstr>
      <vt:lpstr>Key Dates</vt:lpstr>
    </vt:vector>
  </TitlesOfParts>
  <Manager>Office of Strategic Communications and Public Affairs</Manager>
  <Company>Indiana Family and Social Services Administration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FSSA Style 02</dc:title>
  <dc:subject>Presentation</dc:subject>
  <dc:creator>Inkenbrandt, Alan L</dc:creator>
  <cp:keywords>FSSA</cp:keywords>
  <dc:description>Slide show</dc:description>
  <cp:lastModifiedBy>March, Kevin</cp:lastModifiedBy>
  <cp:revision>4</cp:revision>
  <dcterms:created xsi:type="dcterms:W3CDTF">2025-01-13T15:35:37Z</dcterms:created>
  <dcterms:modified xsi:type="dcterms:W3CDTF">2025-12-03T12:58:41Z</dcterms:modified>
  <cp:category>State of Indiana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0x0101005A498490C551CC41A20B7E2B3FADECC9</vt:lpwstr>
  </property>
  <property fmtid="{D5CDD505-2E9C-101B-9397-08002B2CF9AE}" pid="3" name="Order">
    <vt:r8>900</vt:r8>
  </property>
  <property fmtid="{D5CDD505-2E9C-101B-9397-08002B2CF9AE}" pid="4" name="xd_ProgID">
    <vt:lpwstr/>
  </property>
  <property fmtid="{D5CDD505-2E9C-101B-9397-08002B2CF9AE}" pid="5" name="TemplateUrl">
    <vt:lpwstr/>
  </property>
</Properties>
</file>